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7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9332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379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435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948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967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19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54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16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40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47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84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78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04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04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19C22-EA0F-48A7-8CAC-FDEF7A3EFC9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583292-609A-47A7-A05C-8C722F293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47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12000" dirty="0" err="1">
                <a:latin typeface="Comic Sans MS" panose="030F0702030302020204" pitchFamily="66" charset="0"/>
              </a:rPr>
              <a:t>Relief</a:t>
            </a:r>
            <a:endParaRPr lang="cs-CZ" sz="1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4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39788" y="715963"/>
            <a:ext cx="5157787" cy="823912"/>
          </a:xfrm>
        </p:spPr>
        <p:txBody>
          <a:bodyPr/>
          <a:lstStyle/>
          <a:p>
            <a:r>
              <a:rPr lang="cs-CZ" dirty="0" err="1">
                <a:latin typeface="Comic Sans MS" panose="030F0702030302020204" pitchFamily="66" charset="0"/>
              </a:rPr>
              <a:t>Kappeln</a:t>
            </a:r>
            <a:r>
              <a:rPr lang="cs-CZ" dirty="0">
                <a:latin typeface="Comic Sans MS" panose="030F0702030302020204" pitchFamily="66" charset="0"/>
              </a:rPr>
              <a:t> (</a:t>
            </a:r>
            <a:r>
              <a:rPr lang="cs-CZ" dirty="0" err="1">
                <a:latin typeface="Comic Sans MS" panose="030F0702030302020204" pitchFamily="66" charset="0"/>
              </a:rPr>
              <a:t>schleswig-holstein</a:t>
            </a:r>
            <a:r>
              <a:rPr lang="cs-CZ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765176" y="2041526"/>
            <a:ext cx="5157787" cy="3684588"/>
          </a:xfrm>
        </p:spPr>
        <p:txBody>
          <a:bodyPr>
            <a:normAutofit/>
          </a:bodyPr>
          <a:lstStyle/>
          <a:p>
            <a:r>
              <a:rPr lang="cs-CZ" dirty="0" err="1">
                <a:latin typeface="Comic Sans MS" panose="030F0702030302020204" pitchFamily="66" charset="0"/>
              </a:rPr>
              <a:t>Highest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mountain</a:t>
            </a:r>
            <a:r>
              <a:rPr lang="cs-CZ" dirty="0">
                <a:latin typeface="Comic Sans MS" panose="030F0702030302020204" pitchFamily="66" charset="0"/>
              </a:rPr>
              <a:t>: Bungsberg-167,4m</a:t>
            </a:r>
          </a:p>
          <a:p>
            <a:r>
              <a:rPr lang="cs-CZ" dirty="0" err="1">
                <a:latin typeface="Comic Sans MS" panose="030F0702030302020204" pitchFamily="66" charset="0"/>
              </a:rPr>
              <a:t>Lowest</a:t>
            </a:r>
            <a:r>
              <a:rPr lang="cs-CZ" dirty="0">
                <a:latin typeface="Comic Sans MS" panose="030F0702030302020204" pitchFamily="66" charset="0"/>
              </a:rPr>
              <a:t> point: 3.5 </a:t>
            </a:r>
            <a:r>
              <a:rPr lang="cs-CZ" dirty="0" err="1">
                <a:latin typeface="Comic Sans MS" panose="030F0702030302020204" pitchFamily="66" charset="0"/>
              </a:rPr>
              <a:t>meters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under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the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sea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level</a:t>
            </a:r>
            <a:endParaRPr lang="cs-CZ" dirty="0">
              <a:latin typeface="Comic Sans MS" panose="030F0702030302020204" pitchFamily="66" charset="0"/>
            </a:endParaRPr>
          </a:p>
          <a:p>
            <a:r>
              <a:rPr lang="cs-CZ" dirty="0" err="1">
                <a:latin typeface="Comic Sans MS" panose="030F0702030302020204" pitchFamily="66" charset="0"/>
              </a:rPr>
              <a:t>Landscape</a:t>
            </a:r>
            <a:r>
              <a:rPr lang="cs-CZ" dirty="0">
                <a:latin typeface="Comic Sans MS" panose="030F0702030302020204" pitchFamily="66" charset="0"/>
              </a:rPr>
              <a:t>: </a:t>
            </a:r>
            <a:r>
              <a:rPr lang="cs-CZ" dirty="0" err="1">
                <a:latin typeface="Comic Sans MS" panose="030F0702030302020204" pitchFamily="66" charset="0"/>
              </a:rPr>
              <a:t>flat</a:t>
            </a:r>
            <a:r>
              <a:rPr lang="cs-CZ" dirty="0">
                <a:latin typeface="Comic Sans MS" panose="030F0702030302020204" pitchFamily="66" charset="0"/>
              </a:rPr>
              <a:t>, no </a:t>
            </a:r>
            <a:r>
              <a:rPr lang="cs-CZ" dirty="0" err="1">
                <a:latin typeface="Comic Sans MS" panose="030F0702030302020204" pitchFamily="66" charset="0"/>
              </a:rPr>
              <a:t>mountains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because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an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Ice</a:t>
            </a:r>
            <a:r>
              <a:rPr lang="cs-CZ" dirty="0">
                <a:latin typeface="Comic Sans MS" panose="030F0702030302020204" pitchFamily="66" charset="0"/>
              </a:rPr>
              <a:t> Age </a:t>
            </a:r>
            <a:r>
              <a:rPr lang="cs-CZ" dirty="0" err="1">
                <a:latin typeface="Comic Sans MS" panose="030F0702030302020204" pitchFamily="66" charset="0"/>
              </a:rPr>
              <a:t>formed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the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landscape</a:t>
            </a:r>
            <a:r>
              <a:rPr lang="cs-CZ" dirty="0">
                <a:latin typeface="Comic Sans MS" panose="030F0702030302020204" pitchFamily="66" charset="0"/>
              </a:rPr>
              <a:t>. The </a:t>
            </a:r>
            <a:r>
              <a:rPr lang="cs-CZ" dirty="0" err="1">
                <a:latin typeface="Comic Sans MS" panose="030F0702030302020204" pitchFamily="66" charset="0"/>
              </a:rPr>
              <a:t>glaciers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pushed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the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mountains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away</a:t>
            </a:r>
            <a:r>
              <a:rPr lang="cs-CZ" dirty="0">
                <a:latin typeface="Comic Sans MS" panose="030F0702030302020204" pitchFamily="66" charset="0"/>
              </a:rPr>
              <a:t>. But </a:t>
            </a:r>
            <a:r>
              <a:rPr lang="cs-CZ" dirty="0" err="1">
                <a:latin typeface="Comic Sans MS" panose="030F0702030302020204" pitchFamily="66" charset="0"/>
              </a:rPr>
              <a:t>they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carried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some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stones</a:t>
            </a:r>
            <a:r>
              <a:rPr lang="cs-CZ" dirty="0">
                <a:latin typeface="Comic Sans MS" panose="030F0702030302020204" pitchFamily="66" charset="0"/>
              </a:rPr>
              <a:t>, </a:t>
            </a:r>
            <a:r>
              <a:rPr lang="cs-CZ" dirty="0" err="1">
                <a:latin typeface="Comic Sans MS" panose="030F0702030302020204" pitchFamily="66" charset="0"/>
              </a:rPr>
              <a:t>sand</a:t>
            </a:r>
            <a:r>
              <a:rPr lang="cs-CZ" dirty="0">
                <a:latin typeface="Comic Sans MS" panose="030F0702030302020204" pitchFamily="66" charset="0"/>
              </a:rPr>
              <a:t> and </a:t>
            </a:r>
            <a:r>
              <a:rPr lang="cs-CZ" dirty="0" err="1">
                <a:latin typeface="Comic Sans MS" panose="030F0702030302020204" pitchFamily="66" charset="0"/>
              </a:rPr>
              <a:t>formed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some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small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hills</a:t>
            </a:r>
            <a:r>
              <a:rPr lang="cs-CZ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172200" y="866776"/>
            <a:ext cx="5183188" cy="823912"/>
          </a:xfrm>
        </p:spPr>
        <p:txBody>
          <a:bodyPr/>
          <a:lstStyle/>
          <a:p>
            <a:r>
              <a:rPr lang="cs-CZ" dirty="0">
                <a:latin typeface="Comic Sans MS" panose="030F0702030302020204" pitchFamily="66" charset="0"/>
              </a:rPr>
              <a:t>Příbram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097588" y="2041526"/>
            <a:ext cx="5183188" cy="3684588"/>
          </a:xfrm>
        </p:spPr>
        <p:txBody>
          <a:bodyPr/>
          <a:lstStyle/>
          <a:p>
            <a:r>
              <a:rPr lang="cs-CZ" dirty="0" err="1">
                <a:latin typeface="Comic Sans MS" panose="030F0702030302020204" pitchFamily="66" charset="0"/>
              </a:rPr>
              <a:t>Highest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mountain</a:t>
            </a:r>
            <a:r>
              <a:rPr lang="cs-CZ" dirty="0">
                <a:latin typeface="Comic Sans MS" panose="030F0702030302020204" pitchFamily="66" charset="0"/>
              </a:rPr>
              <a:t>: Tok 865m</a:t>
            </a:r>
          </a:p>
          <a:p>
            <a:r>
              <a:rPr lang="cs-CZ" dirty="0" err="1">
                <a:latin typeface="Comic Sans MS" panose="030F0702030302020204" pitchFamily="66" charset="0"/>
              </a:rPr>
              <a:t>Lowest</a:t>
            </a:r>
            <a:r>
              <a:rPr lang="cs-CZ" dirty="0">
                <a:latin typeface="Comic Sans MS" panose="030F0702030302020204" pitchFamily="66" charset="0"/>
              </a:rPr>
              <a:t> point: u Čími 271m</a:t>
            </a:r>
          </a:p>
          <a:p>
            <a:r>
              <a:rPr lang="cs-CZ" dirty="0" err="1">
                <a:latin typeface="Comic Sans MS" panose="030F0702030302020204" pitchFamily="66" charset="0"/>
              </a:rPr>
              <a:t>Landscape</a:t>
            </a:r>
            <a:r>
              <a:rPr lang="cs-CZ" dirty="0">
                <a:latin typeface="Comic Sans MS" panose="030F0702030302020204" pitchFamily="66" charset="0"/>
              </a:rPr>
              <a:t>: </a:t>
            </a:r>
            <a:r>
              <a:rPr lang="cs-CZ" dirty="0" err="1">
                <a:latin typeface="Comic Sans MS" panose="030F0702030302020204" pitchFamily="66" charset="0"/>
              </a:rPr>
              <a:t>moutains</a:t>
            </a:r>
            <a:r>
              <a:rPr lang="cs-CZ" dirty="0">
                <a:latin typeface="Comic Sans MS" panose="030F0702030302020204" pitchFamily="66" charset="0"/>
              </a:rPr>
              <a:t> Brdy, </a:t>
            </a:r>
            <a:r>
              <a:rPr lang="cs-CZ" dirty="0" err="1">
                <a:latin typeface="Comic Sans MS" panose="030F0702030302020204" pitchFamily="66" charset="0"/>
              </a:rPr>
              <a:t>its</a:t>
            </a:r>
            <a:r>
              <a:rPr lang="cs-CZ" dirty="0">
                <a:latin typeface="Comic Sans MS" panose="030F0702030302020204" pitchFamily="66" charset="0"/>
              </a:rPr>
              <a:t> very </a:t>
            </a:r>
            <a:r>
              <a:rPr lang="cs-CZ" dirty="0" err="1">
                <a:latin typeface="Comic Sans MS" panose="030F0702030302020204" pitchFamily="66" charset="0"/>
              </a:rPr>
              <a:t>old</a:t>
            </a:r>
            <a:r>
              <a:rPr lang="cs-CZ" dirty="0">
                <a:latin typeface="Comic Sans MS" panose="030F0702030302020204" pitchFamily="66" charset="0"/>
              </a:rPr>
              <a:t>, </a:t>
            </a:r>
            <a:r>
              <a:rPr lang="cs-CZ" dirty="0" err="1">
                <a:latin typeface="Comic Sans MS" panose="030F0702030302020204" pitchFamily="66" charset="0"/>
              </a:rPr>
              <a:t>from</a:t>
            </a:r>
            <a:r>
              <a:rPr lang="cs-CZ" dirty="0">
                <a:latin typeface="Comic Sans MS" panose="030F0702030302020204" pitchFamily="66" charset="0"/>
              </a:rPr>
              <a:t> 2,5 bilion </a:t>
            </a:r>
            <a:r>
              <a:rPr lang="cs-CZ" dirty="0" err="1">
                <a:latin typeface="Comic Sans MS" panose="030F0702030302020204" pitchFamily="66" charset="0"/>
              </a:rPr>
              <a:t>years</a:t>
            </a:r>
            <a:r>
              <a:rPr lang="cs-CZ" dirty="0">
                <a:latin typeface="Comic Sans MS" panose="030F0702030302020204" pitchFamily="66" charset="0"/>
              </a:rPr>
              <a:t> ago, </a:t>
            </a:r>
            <a:r>
              <a:rPr lang="cs-CZ" dirty="0" err="1">
                <a:latin typeface="Comic Sans MS" panose="030F0702030302020204" pitchFamily="66" charset="0"/>
              </a:rPr>
              <a:t>our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mountains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were</a:t>
            </a:r>
            <a:r>
              <a:rPr lang="cs-CZ" dirty="0">
                <a:latin typeface="Comic Sans MS" panose="030F0702030302020204" pitchFamily="66" charset="0"/>
              </a:rPr>
              <a:t> made in </a:t>
            </a:r>
            <a:r>
              <a:rPr lang="cs-CZ" dirty="0" err="1">
                <a:latin typeface="Comic Sans MS" panose="030F0702030302020204" pitchFamily="66" charset="0"/>
              </a:rPr>
              <a:t>Protezoikum</a:t>
            </a:r>
            <a:r>
              <a:rPr lang="cs-CZ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975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604794"/>
            <a:ext cx="8596668" cy="1320800"/>
          </a:xfrm>
        </p:spPr>
        <p:txBody>
          <a:bodyPr/>
          <a:lstStyle/>
          <a:p>
            <a:r>
              <a:rPr lang="cs-CZ" dirty="0" err="1">
                <a:latin typeface="Comic Sans MS" panose="030F0702030302020204" pitchFamily="66" charset="0"/>
              </a:rPr>
              <a:t>Landscape</a:t>
            </a:r>
            <a:endParaRPr lang="cs-CZ" dirty="0">
              <a:latin typeface="Comic Sans MS" panose="030F0702030302020204" pitchFamily="66" charset="0"/>
            </a:endParaRPr>
          </a:p>
        </p:txBody>
      </p:sp>
      <p:pic>
        <p:nvPicPr>
          <p:cNvPr id="8" name="Zástupný symbol pro obsah 7" descr="File:Eiderstedt Vollerwiek KAP Hoefe.jpg - Wikimedia Commons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8" y="2631761"/>
            <a:ext cx="5183187" cy="2872416"/>
          </a:xfrm>
        </p:spPr>
      </p:pic>
      <p:pic>
        <p:nvPicPr>
          <p:cNvPr id="1026" name="Picture 2" descr="VÃ½sledek obrÃ¡zku pro brd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2605484"/>
            <a:ext cx="4645025" cy="348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822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581" y="497300"/>
            <a:ext cx="8596668" cy="1320800"/>
          </a:xfrm>
        </p:spPr>
        <p:txBody>
          <a:bodyPr/>
          <a:lstStyle/>
          <a:p>
            <a:r>
              <a:rPr lang="cs-CZ" dirty="0">
                <a:latin typeface="Comic Sans MS" panose="030F0702030302020204" pitchFamily="66" charset="0"/>
              </a:rPr>
              <a:t>The </a:t>
            </a:r>
            <a:r>
              <a:rPr lang="cs-CZ" dirty="0" err="1">
                <a:latin typeface="Comic Sans MS" panose="030F0702030302020204" pitchFamily="66" charset="0"/>
              </a:rPr>
              <a:t>highest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mountains</a:t>
            </a:r>
            <a:endParaRPr lang="cs-CZ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2581" y="4907725"/>
            <a:ext cx="5157787" cy="823912"/>
          </a:xfrm>
        </p:spPr>
        <p:txBody>
          <a:bodyPr/>
          <a:lstStyle/>
          <a:p>
            <a:pPr algn="ctr"/>
            <a:r>
              <a:rPr lang="cs-CZ" dirty="0" err="1">
                <a:latin typeface="Comic Sans MS" panose="030F0702030302020204" pitchFamily="66" charset="0"/>
              </a:rPr>
              <a:t>Bungsberg</a:t>
            </a:r>
            <a:r>
              <a:rPr lang="cs-CZ" dirty="0">
                <a:latin typeface="Comic Sans MS" panose="030F0702030302020204" pitchFamily="66" charset="0"/>
              </a:rPr>
              <a:t> 167,4 </a:t>
            </a:r>
            <a:r>
              <a:rPr lang="cs-CZ" dirty="0" err="1">
                <a:latin typeface="Comic Sans MS" panose="030F0702030302020204" pitchFamily="66" charset="0"/>
              </a:rPr>
              <a:t>meters</a:t>
            </a:r>
            <a:endParaRPr lang="cs-CZ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SouvisejÃ­cÃ­ obrÃ¡ze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200" y="2847975"/>
            <a:ext cx="3710551" cy="247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008688" y="4992952"/>
            <a:ext cx="5183188" cy="823912"/>
          </a:xfrm>
        </p:spPr>
        <p:txBody>
          <a:bodyPr/>
          <a:lstStyle/>
          <a:p>
            <a:pPr algn="ctr"/>
            <a:r>
              <a:rPr lang="cs-CZ" dirty="0">
                <a:latin typeface="Comic Sans MS" panose="030F0702030302020204" pitchFamily="66" charset="0"/>
              </a:rPr>
              <a:t>Tok 865 </a:t>
            </a:r>
            <a:r>
              <a:rPr lang="cs-CZ" dirty="0" err="1">
                <a:latin typeface="Comic Sans MS" panose="030F0702030302020204" pitchFamily="66" charset="0"/>
              </a:rPr>
              <a:t>meters</a:t>
            </a:r>
            <a:endParaRPr lang="cs-CZ" dirty="0">
              <a:latin typeface="Comic Sans MS" panose="030F0702030302020204" pitchFamily="66" charset="0"/>
            </a:endParaRPr>
          </a:p>
        </p:txBody>
      </p:sp>
      <p:pic>
        <p:nvPicPr>
          <p:cNvPr id="2052" name="Picture 4" descr="VÃ½sledek obrÃ¡zku pro vyhlÃ­dka na tok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987" y="2847975"/>
            <a:ext cx="3835400" cy="255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77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5735" y="0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Comic Sans MS" panose="030F0702030302020204" pitchFamily="66" charset="0"/>
              </a:rPr>
              <a:t>Made by: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575735" y="2901848"/>
            <a:ext cx="8596668" cy="1403452"/>
          </a:xfrm>
        </p:spPr>
        <p:txBody>
          <a:bodyPr>
            <a:noAutofit/>
          </a:bodyPr>
          <a:lstStyle/>
          <a:p>
            <a:r>
              <a:rPr lang="cs-CZ" sz="2200" dirty="0">
                <a:latin typeface="Comic Sans MS" panose="030F0702030302020204" pitchFamily="66" charset="0"/>
              </a:rPr>
              <a:t>Vojtěch </a:t>
            </a:r>
            <a:r>
              <a:rPr lang="cs-CZ" sz="2200" dirty="0" err="1">
                <a:latin typeface="Comic Sans MS" panose="030F0702030302020204" pitchFamily="66" charset="0"/>
              </a:rPr>
              <a:t>Šobora</a:t>
            </a:r>
            <a:r>
              <a:rPr lang="cs-CZ" sz="2200" dirty="0">
                <a:latin typeface="Comic Sans MS" panose="030F0702030302020204" pitchFamily="66" charset="0"/>
              </a:rPr>
              <a:t>										Lena Schmidt</a:t>
            </a:r>
          </a:p>
          <a:p>
            <a:r>
              <a:rPr lang="cs-CZ" sz="2200" dirty="0">
                <a:latin typeface="Comic Sans MS" panose="030F0702030302020204" pitchFamily="66" charset="0"/>
              </a:rPr>
              <a:t>Roman Koutný											Nina </a:t>
            </a:r>
            <a:r>
              <a:rPr lang="cs-CZ" sz="2200" dirty="0" err="1">
                <a:latin typeface="Comic Sans MS" panose="030F0702030302020204" pitchFamily="66" charset="0"/>
              </a:rPr>
              <a:t>Henschel</a:t>
            </a:r>
            <a:endParaRPr lang="cs-CZ" sz="2200" dirty="0">
              <a:latin typeface="Comic Sans MS" panose="030F0702030302020204" pitchFamily="66" charset="0"/>
            </a:endParaRPr>
          </a:p>
          <a:p>
            <a:r>
              <a:rPr lang="cs-CZ" sz="2200" dirty="0">
                <a:latin typeface="Comic Sans MS" panose="030F0702030302020204" pitchFamily="66" charset="0"/>
              </a:rPr>
              <a:t>Jan </a:t>
            </a:r>
            <a:r>
              <a:rPr lang="cs-CZ" sz="2200" dirty="0" err="1">
                <a:latin typeface="Comic Sans MS" panose="030F0702030302020204" pitchFamily="66" charset="0"/>
              </a:rPr>
              <a:t>Parez</a:t>
            </a:r>
            <a:r>
              <a:rPr lang="cs-CZ" sz="2200" dirty="0">
                <a:latin typeface="Comic Sans MS" panose="030F0702030302020204" pitchFamily="66" charset="0"/>
              </a:rPr>
              <a:t>												Justin Jung</a:t>
            </a:r>
          </a:p>
          <a:p>
            <a:endParaRPr lang="cs-CZ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32819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100</Words>
  <Application>Microsoft Office PowerPoint</Application>
  <PresentationFormat>Širokoúhlá obrazovka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Fazeta</vt:lpstr>
      <vt:lpstr>Relief</vt:lpstr>
      <vt:lpstr>Prezentace aplikace PowerPoint</vt:lpstr>
      <vt:lpstr>Landscape</vt:lpstr>
      <vt:lpstr>The highest mountains</vt:lpstr>
      <vt:lpstr>Made by: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RELIEF</dc:title>
  <dc:creator>Student</dc:creator>
  <cp:lastModifiedBy>Student</cp:lastModifiedBy>
  <cp:revision>13</cp:revision>
  <dcterms:created xsi:type="dcterms:W3CDTF">2018-05-14T11:08:03Z</dcterms:created>
  <dcterms:modified xsi:type="dcterms:W3CDTF">2019-10-17T18:53:21Z</dcterms:modified>
</cp:coreProperties>
</file>