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34"/>
  </p:notesMasterIdLst>
  <p:sldIdLst>
    <p:sldId id="256" r:id="rId10"/>
    <p:sldId id="257" r:id="rId11"/>
    <p:sldId id="260" r:id="rId12"/>
    <p:sldId id="283" r:id="rId13"/>
    <p:sldId id="284" r:id="rId14"/>
    <p:sldId id="281" r:id="rId15"/>
    <p:sldId id="280" r:id="rId16"/>
    <p:sldId id="282" r:id="rId17"/>
    <p:sldId id="272" r:id="rId18"/>
    <p:sldId id="276" r:id="rId19"/>
    <p:sldId id="277" r:id="rId20"/>
    <p:sldId id="278" r:id="rId21"/>
    <p:sldId id="279" r:id="rId22"/>
    <p:sldId id="285" r:id="rId23"/>
    <p:sldId id="259" r:id="rId24"/>
    <p:sldId id="262" r:id="rId25"/>
    <p:sldId id="263" r:id="rId26"/>
    <p:sldId id="264" r:id="rId27"/>
    <p:sldId id="268" r:id="rId28"/>
    <p:sldId id="267" r:id="rId29"/>
    <p:sldId id="286" r:id="rId30"/>
    <p:sldId id="287" r:id="rId31"/>
    <p:sldId id="261" r:id="rId32"/>
    <p:sldId id="269" r:id="rId33"/>
  </p:sldIdLst>
  <p:sldSz cx="9144000" cy="6858000" type="screen4x3"/>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72" autoAdjust="0"/>
  </p:normalViewPr>
  <p:slideViewPr>
    <p:cSldViewPr>
      <p:cViewPr varScale="1">
        <p:scale>
          <a:sx n="95" d="100"/>
          <a:sy n="95" d="100"/>
        </p:scale>
        <p:origin x="-4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C961C2-7B6E-470E-AF78-B78D73C6F50D}" type="datetimeFigureOut">
              <a:rPr lang="ro-RO" smtClean="0"/>
              <a:pPr/>
              <a:t>05.10.2021</a:t>
            </a:fld>
            <a:endParaRPr lang="ro-R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592E8-D071-49A9-928C-2D110EB0D8FF}" type="slidenum">
              <a:rPr lang="ro-RO" smtClean="0"/>
              <a:pPr/>
              <a:t>‹#›</a:t>
            </a:fld>
            <a:endParaRPr lang="ro-R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GB" dirty="0"/>
          </a:p>
        </p:txBody>
      </p:sp>
      <p:sp>
        <p:nvSpPr>
          <p:cNvPr id="4" name="Substituent număr diapozitiv 3"/>
          <p:cNvSpPr>
            <a:spLocks noGrp="1"/>
          </p:cNvSpPr>
          <p:nvPr>
            <p:ph type="sldNum" sz="quarter" idx="5"/>
          </p:nvPr>
        </p:nvSpPr>
        <p:spPr/>
        <p:txBody>
          <a:bodyPr/>
          <a:lstStyle/>
          <a:p>
            <a:fld id="{35B5823B-8478-4054-A951-A622DA5B8959}" type="slidenum">
              <a:rPr lang="en-GB" smtClean="0"/>
              <a:pPr/>
              <a:t>10</a:t>
            </a:fld>
            <a:endParaRPr lang="en-GB"/>
          </a:p>
        </p:txBody>
      </p:sp>
    </p:spTree>
    <p:extLst>
      <p:ext uri="{BB962C8B-B14F-4D97-AF65-F5344CB8AC3E}">
        <p14:creationId xmlns:p14="http://schemas.microsoft.com/office/powerpoint/2010/main" xmlns="" val="365892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dirty="0"/>
          </a:p>
        </p:txBody>
      </p:sp>
      <p:sp>
        <p:nvSpPr>
          <p:cNvPr id="4" name="Slide Number Placeholder 3"/>
          <p:cNvSpPr>
            <a:spLocks noGrp="1"/>
          </p:cNvSpPr>
          <p:nvPr>
            <p:ph type="sldNum" sz="quarter" idx="10"/>
          </p:nvPr>
        </p:nvSpPr>
        <p:spPr/>
        <p:txBody>
          <a:bodyPr/>
          <a:lstStyle/>
          <a:p>
            <a:fld id="{D004E984-3C3A-4FB1-A170-1848BC4E4099}" type="slidenum">
              <a:rPr lang="ro-RO" smtClean="0"/>
              <a:pPr/>
              <a:t>24</a:t>
            </a:fld>
            <a:endParaRPr lang="ro-R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o-RO"/>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9144000" cy="6858000"/>
          </a:xfrm>
          <a:prstGeom prst="rect">
            <a:avLst/>
          </a:prstGeom>
          <a:blipFill dpi="0" rotWithShape="1">
            <a:blip r:embed="rId2" cstate="print">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085851" y="1411615"/>
            <a:ext cx="6972300" cy="4034770"/>
          </a:xfrm>
          <a:prstGeom prst="rect">
            <a:avLst/>
          </a:prstGeom>
          <a:solidFill>
            <a:schemeClr val="bg2"/>
          </a:solidFill>
          <a:ln w="9525" cap="sq" cmpd="sng" algn="ctr">
            <a:no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1300" spc="0" baseline="0">
                <a:solidFill>
                  <a:srgbClr val="FFFFFF"/>
                </a:solidFill>
                <a:latin typeface="+mn-lt"/>
              </a:defRPr>
            </a:lvl1pPr>
          </a:lstStyle>
          <a:p>
            <a:fld id="{F382A8DA-1B05-490F-8AE1-1D226B6AC5C9}" type="datetimeFigureOut">
              <a:rPr lang="en-US" smtClean="0"/>
              <a:pPr/>
              <a:t>10/5/2021</a:t>
            </a:fld>
            <a:endParaRPr lang="en-US"/>
          </a:p>
        </p:txBody>
      </p:sp>
      <p:sp>
        <p:nvSpPr>
          <p:cNvPr id="21" name="Footer Placeholder 20"/>
          <p:cNvSpPr>
            <a:spLocks noGrp="1"/>
          </p:cNvSpPr>
          <p:nvPr>
            <p:ph type="ftr" sz="quarter" idx="11"/>
          </p:nvPr>
        </p:nvSpPr>
        <p:spPr>
          <a:xfrm>
            <a:off x="1090422" y="5212080"/>
            <a:ext cx="4429125"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103257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382A8DA-1B05-490F-8AE1-1D226B6AC5C9}" type="datetimeFigureOut">
              <a:rPr lang="en-US" smtClean="0"/>
              <a:pPr/>
              <a:t>10/5/2021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1163989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blipFill dpi="0" rotWithShape="1">
            <a:blip r:embed="rId2" cstate="print">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085851" y="1411615"/>
            <a:ext cx="6972300" cy="4034770"/>
          </a:xfrm>
          <a:prstGeom prst="rect">
            <a:avLst/>
          </a:prstGeom>
          <a:solidFill>
            <a:schemeClr val="bg2"/>
          </a:solidFill>
          <a:ln w="9525" cap="sq" cmpd="sng" algn="ctr">
            <a:noFill/>
            <a:prstDash val="solid"/>
            <a:miter lim="800000"/>
          </a:ln>
          <a:effectLst/>
        </p:spPr>
      </p:sp>
      <p:sp>
        <p:nvSpPr>
          <p:cNvPr id="30" name="Rectangle 29"/>
          <p:cNvSpPr/>
          <p:nvPr/>
        </p:nvSpPr>
        <p:spPr>
          <a:xfrm>
            <a:off x="3851910" y="1267730"/>
            <a:ext cx="144018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7"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1300" kern="1200" spc="0" baseline="0">
                <a:solidFill>
                  <a:srgbClr val="FFFFFF"/>
                </a:solidFill>
                <a:latin typeface="+mn-lt"/>
                <a:ea typeface="+mn-ea"/>
                <a:cs typeface="+mn-cs"/>
              </a:defRPr>
            </a:lvl1pPr>
          </a:lstStyle>
          <a:p>
            <a:fld id="{F382A8DA-1B05-490F-8AE1-1D226B6AC5C9}" type="datetimeFigureOut">
              <a:rPr lang="en-US" smtClean="0"/>
              <a:pPr/>
              <a:t>10/5/2021</a:t>
            </a:fld>
            <a:endParaRPr lang="en-US"/>
          </a:p>
        </p:txBody>
      </p:sp>
      <p:sp>
        <p:nvSpPr>
          <p:cNvPr id="5" name="Footer Placeholder 4"/>
          <p:cNvSpPr>
            <a:spLocks noGrp="1"/>
          </p:cNvSpPr>
          <p:nvPr>
            <p:ph type="ftr" sz="quarter" idx="11"/>
          </p:nvPr>
        </p:nvSpPr>
        <p:spPr>
          <a:xfrm>
            <a:off x="1090422" y="5212080"/>
            <a:ext cx="4430268"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6453378" y="5212080"/>
            <a:ext cx="1584198" cy="228600"/>
          </a:xfrm>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72240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F382A8DA-1B05-490F-8AE1-1D226B6AC5C9}" type="datetimeFigureOut">
              <a:rPr lang="en-US" smtClean="0"/>
              <a:pPr/>
              <a:t>10/5/2021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3161969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F382A8DA-1B05-490F-8AE1-1D226B6AC5C9}" type="datetimeFigureOut">
              <a:rPr lang="en-US" smtClean="0"/>
              <a:pPr/>
              <a:t>10/5/2021</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352582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F382A8DA-1B05-490F-8AE1-1D226B6AC5C9}" type="datetimeFigureOut">
              <a:rPr lang="en-US" smtClean="0"/>
              <a:pPr/>
              <a:t>10/5/2021</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299532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F382A8DA-1B05-490F-8AE1-1D226B6AC5C9}" type="datetimeFigureOut">
              <a:rPr lang="en-US" smtClean="0"/>
              <a:pPr/>
              <a:t>10/5/2021</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3283587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176020" y="237744"/>
            <a:ext cx="647481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278892" y="374904"/>
            <a:ext cx="6264783" cy="6108192"/>
          </a:xfrm>
          <a:prstGeom prst="rect">
            <a:avLst/>
          </a:prstGeom>
          <a:solidFill>
            <a:schemeClr val="bg2"/>
          </a:solidFill>
          <a:ln w="6350" cap="sq" cmpd="sng" algn="ctr">
            <a:noFill/>
            <a:prstDash val="solid"/>
            <a:miter lim="800000"/>
          </a:ln>
          <a:effectLst/>
        </p:spPr>
      </p:sp>
      <p:sp>
        <p:nvSpPr>
          <p:cNvPr id="15" name="Rectangle 14"/>
          <p:cNvSpPr/>
          <p:nvPr/>
        </p:nvSpPr>
        <p:spPr>
          <a:xfrm>
            <a:off x="6765290" y="237744"/>
            <a:ext cx="219456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92931" y="704850"/>
            <a:ext cx="5672138"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382A8DA-1B05-490F-8AE1-1D226B6AC5C9}" type="datetimeFigureOut">
              <a:rPr lang="en-US" smtClean="0"/>
              <a:pPr/>
              <a:t>10/5/2021</a:t>
            </a:fld>
            <a:endParaRPr lang="en-US"/>
          </a:p>
        </p:txBody>
      </p:sp>
      <p:sp>
        <p:nvSpPr>
          <p:cNvPr id="6" name="Footer Placeholder 5"/>
          <p:cNvSpPr>
            <a:spLocks noGrp="1"/>
          </p:cNvSpPr>
          <p:nvPr>
            <p:ph type="ftr" sz="quarter" idx="11"/>
          </p:nvPr>
        </p:nvSpPr>
        <p:spPr>
          <a:xfrm>
            <a:off x="2579369" y="6214535"/>
            <a:ext cx="3888486"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C06346ED-1590-4DC4-857A-DDAEAF035D7D}" type="slidenum">
              <a:rPr lang="en-US" smtClean="0"/>
              <a:pPr/>
              <a:t>‹#›</a:t>
            </a:fld>
            <a:endParaRPr lang="en-US"/>
          </a:p>
        </p:txBody>
      </p:sp>
      <p:sp>
        <p:nvSpPr>
          <p:cNvPr id="11" name="Rectangle 10"/>
          <p:cNvSpPr/>
          <p:nvPr/>
        </p:nvSpPr>
        <p:spPr>
          <a:xfrm>
            <a:off x="6868160" y="374904"/>
            <a:ext cx="198882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247245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68160" y="374904"/>
            <a:ext cx="198882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237744"/>
            <a:ext cx="6450807"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F382A8DA-1B05-490F-8AE1-1D226B6AC5C9}" type="datetimeFigureOut">
              <a:rPr lang="en-US" smtClean="0"/>
              <a:pPr/>
              <a:t>10/5/2021</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360211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382A8DA-1B05-490F-8AE1-1D226B6AC5C9}" type="datetimeFigureOut">
              <a:rPr lang="en-US" smtClean="0"/>
              <a:pPr/>
              <a:t>10/5/2021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997024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382A8DA-1B05-490F-8AE1-1D226B6AC5C9}" type="datetimeFigureOut">
              <a:rPr lang="en-US" smtClean="0"/>
              <a:pPr/>
              <a:t>10/5/2021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1498377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E3770388-3FD9-45BB-9DA9-D29C13BF2D29}"/>
              </a:ext>
            </a:extLst>
          </p:cNvPr>
          <p:cNvSpPr>
            <a:spLocks noGrp="1"/>
          </p:cNvSpPr>
          <p:nvPr>
            <p:ph type="ctrTitle"/>
          </p:nvPr>
        </p:nvSpPr>
        <p:spPr>
          <a:xfrm>
            <a:off x="1143000" y="1122363"/>
            <a:ext cx="6858000" cy="2387600"/>
          </a:xfrm>
        </p:spPr>
        <p:txBody>
          <a:bodyPr anchor="b"/>
          <a:lstStyle>
            <a:lvl1pPr algn="ctr">
              <a:defRPr sz="6000"/>
            </a:lvl1pPr>
          </a:lstStyle>
          <a:p>
            <a:r>
              <a:rPr lang="ro-RO"/>
              <a:t>Faceți clic pentru a edita stilul de titlu coordonator</a:t>
            </a:r>
            <a:endParaRPr lang="en-GB"/>
          </a:p>
        </p:txBody>
      </p:sp>
      <p:sp>
        <p:nvSpPr>
          <p:cNvPr id="3" name="Subtitlu 2">
            <a:extLst>
              <a:ext uri="{FF2B5EF4-FFF2-40B4-BE49-F238E27FC236}">
                <a16:creationId xmlns="" xmlns:a16="http://schemas.microsoft.com/office/drawing/2014/main" id="{47BA5AED-5821-45D2-B016-475E207F052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GB"/>
          </a:p>
        </p:txBody>
      </p:sp>
      <p:sp>
        <p:nvSpPr>
          <p:cNvPr id="4" name="Substituent dată 3">
            <a:extLst>
              <a:ext uri="{FF2B5EF4-FFF2-40B4-BE49-F238E27FC236}">
                <a16:creationId xmlns="" xmlns:a16="http://schemas.microsoft.com/office/drawing/2014/main" id="{1AF34E33-938E-4615-9549-841EEFB97E79}"/>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5" name="Substituent subsol 4">
            <a:extLst>
              <a:ext uri="{FF2B5EF4-FFF2-40B4-BE49-F238E27FC236}">
                <a16:creationId xmlns="" xmlns:a16="http://schemas.microsoft.com/office/drawing/2014/main" id="{1BC9802B-9B9A-4485-A658-53D34A73A0DD}"/>
              </a:ext>
            </a:extLst>
          </p:cNvPr>
          <p:cNvSpPr>
            <a:spLocks noGrp="1"/>
          </p:cNvSpPr>
          <p:nvPr>
            <p:ph type="ftr" sz="quarter" idx="11"/>
          </p:nvPr>
        </p:nvSpPr>
        <p:spPr/>
        <p:txBody>
          <a:bodyPr/>
          <a:lstStyle/>
          <a:p>
            <a:endParaRPr lang="en-GB"/>
          </a:p>
        </p:txBody>
      </p:sp>
      <p:sp>
        <p:nvSpPr>
          <p:cNvPr id="6" name="Substituent număr diapozitiv 5">
            <a:extLst>
              <a:ext uri="{FF2B5EF4-FFF2-40B4-BE49-F238E27FC236}">
                <a16:creationId xmlns="" xmlns:a16="http://schemas.microsoft.com/office/drawing/2014/main" id="{C199861B-C72B-4F6C-BF11-771B91CB690D}"/>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775393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3B2FD0A1-844F-4D44-82F5-33BA7E5EE170}"/>
              </a:ext>
            </a:extLst>
          </p:cNvPr>
          <p:cNvSpPr>
            <a:spLocks noGrp="1"/>
          </p:cNvSpPr>
          <p:nvPr>
            <p:ph type="title"/>
          </p:nvPr>
        </p:nvSpPr>
        <p:spPr/>
        <p:txBody>
          <a:bodyPr/>
          <a:lstStyle/>
          <a:p>
            <a:r>
              <a:rPr lang="ro-RO"/>
              <a:t>Faceți clic pentru a edita stilul de titlu coordonator</a:t>
            </a:r>
            <a:endParaRPr lang="en-GB"/>
          </a:p>
        </p:txBody>
      </p:sp>
      <p:sp>
        <p:nvSpPr>
          <p:cNvPr id="3" name="Substituent conținut 2">
            <a:extLst>
              <a:ext uri="{FF2B5EF4-FFF2-40B4-BE49-F238E27FC236}">
                <a16:creationId xmlns="" xmlns:a16="http://schemas.microsoft.com/office/drawing/2014/main" id="{E3BD0789-F3B6-4B30-8DE1-969669C1477E}"/>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dată 3">
            <a:extLst>
              <a:ext uri="{FF2B5EF4-FFF2-40B4-BE49-F238E27FC236}">
                <a16:creationId xmlns="" xmlns:a16="http://schemas.microsoft.com/office/drawing/2014/main" id="{798EBE12-DE89-4DF3-B405-6855C5DCE274}"/>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5" name="Substituent subsol 4">
            <a:extLst>
              <a:ext uri="{FF2B5EF4-FFF2-40B4-BE49-F238E27FC236}">
                <a16:creationId xmlns="" xmlns:a16="http://schemas.microsoft.com/office/drawing/2014/main" id="{98741EF1-26D4-4C1A-8C91-ADAD1FBAD3FA}"/>
              </a:ext>
            </a:extLst>
          </p:cNvPr>
          <p:cNvSpPr>
            <a:spLocks noGrp="1"/>
          </p:cNvSpPr>
          <p:nvPr>
            <p:ph type="ftr" sz="quarter" idx="11"/>
          </p:nvPr>
        </p:nvSpPr>
        <p:spPr/>
        <p:txBody>
          <a:bodyPr/>
          <a:lstStyle/>
          <a:p>
            <a:endParaRPr lang="en-GB"/>
          </a:p>
        </p:txBody>
      </p:sp>
      <p:sp>
        <p:nvSpPr>
          <p:cNvPr id="6" name="Substituent număr diapozitiv 5">
            <a:extLst>
              <a:ext uri="{FF2B5EF4-FFF2-40B4-BE49-F238E27FC236}">
                <a16:creationId xmlns="" xmlns:a16="http://schemas.microsoft.com/office/drawing/2014/main" id="{2BFA7FB8-8327-4FA1-B516-B541133A0FE5}"/>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2012149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04ADF1CC-BB22-404E-B08F-F5A9E9B82477}"/>
              </a:ext>
            </a:extLst>
          </p:cNvPr>
          <p:cNvSpPr>
            <a:spLocks noGrp="1"/>
          </p:cNvSpPr>
          <p:nvPr>
            <p:ph type="title"/>
          </p:nvPr>
        </p:nvSpPr>
        <p:spPr>
          <a:xfrm>
            <a:off x="623888" y="1709739"/>
            <a:ext cx="7886700" cy="2852737"/>
          </a:xfrm>
        </p:spPr>
        <p:txBody>
          <a:bodyPr anchor="b"/>
          <a:lstStyle>
            <a:lvl1pPr>
              <a:defRPr sz="6000"/>
            </a:lvl1pPr>
          </a:lstStyle>
          <a:p>
            <a:r>
              <a:rPr lang="ro-RO"/>
              <a:t>Faceți clic pentru a edita stilul de titlu coordonator</a:t>
            </a:r>
            <a:endParaRPr lang="en-GB"/>
          </a:p>
        </p:txBody>
      </p:sp>
      <p:sp>
        <p:nvSpPr>
          <p:cNvPr id="3" name="Substituent text 2">
            <a:extLst>
              <a:ext uri="{FF2B5EF4-FFF2-40B4-BE49-F238E27FC236}">
                <a16:creationId xmlns="" xmlns:a16="http://schemas.microsoft.com/office/drawing/2014/main" id="{9E412A83-D5DA-491F-BD8A-53D8B949D962}"/>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 xmlns:a16="http://schemas.microsoft.com/office/drawing/2014/main" id="{96EB1E72-3DBB-4F3E-9755-574D760231F6}"/>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5" name="Substituent subsol 4">
            <a:extLst>
              <a:ext uri="{FF2B5EF4-FFF2-40B4-BE49-F238E27FC236}">
                <a16:creationId xmlns="" xmlns:a16="http://schemas.microsoft.com/office/drawing/2014/main" id="{ACB7C601-6D29-4B2E-B7AF-B564F09601D0}"/>
              </a:ext>
            </a:extLst>
          </p:cNvPr>
          <p:cNvSpPr>
            <a:spLocks noGrp="1"/>
          </p:cNvSpPr>
          <p:nvPr>
            <p:ph type="ftr" sz="quarter" idx="11"/>
          </p:nvPr>
        </p:nvSpPr>
        <p:spPr/>
        <p:txBody>
          <a:bodyPr/>
          <a:lstStyle/>
          <a:p>
            <a:endParaRPr lang="en-GB"/>
          </a:p>
        </p:txBody>
      </p:sp>
      <p:sp>
        <p:nvSpPr>
          <p:cNvPr id="6" name="Substituent număr diapozitiv 5">
            <a:extLst>
              <a:ext uri="{FF2B5EF4-FFF2-40B4-BE49-F238E27FC236}">
                <a16:creationId xmlns="" xmlns:a16="http://schemas.microsoft.com/office/drawing/2014/main" id="{E444CED6-0C06-4593-A6D9-324C0730C9CF}"/>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1121977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08ABCF02-61B4-4607-B321-CF6368F56A32}"/>
              </a:ext>
            </a:extLst>
          </p:cNvPr>
          <p:cNvSpPr>
            <a:spLocks noGrp="1"/>
          </p:cNvSpPr>
          <p:nvPr>
            <p:ph type="title"/>
          </p:nvPr>
        </p:nvSpPr>
        <p:spPr/>
        <p:txBody>
          <a:bodyPr/>
          <a:lstStyle/>
          <a:p>
            <a:r>
              <a:rPr lang="ro-RO"/>
              <a:t>Faceți clic pentru a edita stilul de titlu coordonator</a:t>
            </a:r>
            <a:endParaRPr lang="en-GB"/>
          </a:p>
        </p:txBody>
      </p:sp>
      <p:sp>
        <p:nvSpPr>
          <p:cNvPr id="3" name="Substituent conținut 2">
            <a:extLst>
              <a:ext uri="{FF2B5EF4-FFF2-40B4-BE49-F238E27FC236}">
                <a16:creationId xmlns="" xmlns:a16="http://schemas.microsoft.com/office/drawing/2014/main" id="{B54EDAF4-7FDE-4C20-AA9A-E6E6AE37BFE1}"/>
              </a:ext>
            </a:extLst>
          </p:cNvPr>
          <p:cNvSpPr>
            <a:spLocks noGrp="1"/>
          </p:cNvSpPr>
          <p:nvPr>
            <p:ph sz="half" idx="1"/>
          </p:nvPr>
        </p:nvSpPr>
        <p:spPr>
          <a:xfrm>
            <a:off x="628650" y="1825625"/>
            <a:ext cx="38862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conținut 3">
            <a:extLst>
              <a:ext uri="{FF2B5EF4-FFF2-40B4-BE49-F238E27FC236}">
                <a16:creationId xmlns="" xmlns:a16="http://schemas.microsoft.com/office/drawing/2014/main" id="{70402F6B-1008-423C-807D-57CAAAE665D4}"/>
              </a:ext>
            </a:extLst>
          </p:cNvPr>
          <p:cNvSpPr>
            <a:spLocks noGrp="1"/>
          </p:cNvSpPr>
          <p:nvPr>
            <p:ph sz="half" idx="2"/>
          </p:nvPr>
        </p:nvSpPr>
        <p:spPr>
          <a:xfrm>
            <a:off x="4629150" y="1825625"/>
            <a:ext cx="38862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5" name="Substituent dată 4">
            <a:extLst>
              <a:ext uri="{FF2B5EF4-FFF2-40B4-BE49-F238E27FC236}">
                <a16:creationId xmlns="" xmlns:a16="http://schemas.microsoft.com/office/drawing/2014/main" id="{206B466B-DF3B-4612-9B45-1811CD290B74}"/>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6" name="Substituent subsol 5">
            <a:extLst>
              <a:ext uri="{FF2B5EF4-FFF2-40B4-BE49-F238E27FC236}">
                <a16:creationId xmlns="" xmlns:a16="http://schemas.microsoft.com/office/drawing/2014/main" id="{462EFE2E-00DF-4261-B0CC-480CE4966160}"/>
              </a:ext>
            </a:extLst>
          </p:cNvPr>
          <p:cNvSpPr>
            <a:spLocks noGrp="1"/>
          </p:cNvSpPr>
          <p:nvPr>
            <p:ph type="ftr" sz="quarter" idx="11"/>
          </p:nvPr>
        </p:nvSpPr>
        <p:spPr/>
        <p:txBody>
          <a:bodyPr/>
          <a:lstStyle/>
          <a:p>
            <a:endParaRPr lang="en-GB"/>
          </a:p>
        </p:txBody>
      </p:sp>
      <p:sp>
        <p:nvSpPr>
          <p:cNvPr id="7" name="Substituent număr diapozitiv 6">
            <a:extLst>
              <a:ext uri="{FF2B5EF4-FFF2-40B4-BE49-F238E27FC236}">
                <a16:creationId xmlns="" xmlns:a16="http://schemas.microsoft.com/office/drawing/2014/main" id="{67AA295B-6CAB-4DBF-8B7E-DB73FBBFBE7A}"/>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1516264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93A0BAC3-0230-4248-84F2-A19FEAF1B47C}"/>
              </a:ext>
            </a:extLst>
          </p:cNvPr>
          <p:cNvSpPr>
            <a:spLocks noGrp="1"/>
          </p:cNvSpPr>
          <p:nvPr>
            <p:ph type="title"/>
          </p:nvPr>
        </p:nvSpPr>
        <p:spPr>
          <a:xfrm>
            <a:off x="629841" y="365126"/>
            <a:ext cx="7886700" cy="1325563"/>
          </a:xfrm>
        </p:spPr>
        <p:txBody>
          <a:bodyPr/>
          <a:lstStyle/>
          <a:p>
            <a:r>
              <a:rPr lang="ro-RO"/>
              <a:t>Faceți clic pentru a edita stilul de titlu coordonator</a:t>
            </a:r>
            <a:endParaRPr lang="en-GB"/>
          </a:p>
        </p:txBody>
      </p:sp>
      <p:sp>
        <p:nvSpPr>
          <p:cNvPr id="3" name="Substituent text 2">
            <a:extLst>
              <a:ext uri="{FF2B5EF4-FFF2-40B4-BE49-F238E27FC236}">
                <a16:creationId xmlns="" xmlns:a16="http://schemas.microsoft.com/office/drawing/2014/main" id="{034585F7-7C45-4743-A6E8-21AE7EC36BA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 xmlns:a16="http://schemas.microsoft.com/office/drawing/2014/main" id="{89C75A58-DD96-4C18-9F0B-6C55A13C41CC}"/>
              </a:ext>
            </a:extLst>
          </p:cNvPr>
          <p:cNvSpPr>
            <a:spLocks noGrp="1"/>
          </p:cNvSpPr>
          <p:nvPr>
            <p:ph sz="half" idx="2"/>
          </p:nvPr>
        </p:nvSpPr>
        <p:spPr>
          <a:xfrm>
            <a:off x="629842" y="2505075"/>
            <a:ext cx="3868340"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5" name="Substituent text 4">
            <a:extLst>
              <a:ext uri="{FF2B5EF4-FFF2-40B4-BE49-F238E27FC236}">
                <a16:creationId xmlns="" xmlns:a16="http://schemas.microsoft.com/office/drawing/2014/main" id="{FC398CA3-8648-47D3-9B90-0CF2FF9E2036}"/>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 xmlns:a16="http://schemas.microsoft.com/office/drawing/2014/main" id="{1A09EA25-18DF-4764-9C2A-4473974279B0}"/>
              </a:ext>
            </a:extLst>
          </p:cNvPr>
          <p:cNvSpPr>
            <a:spLocks noGrp="1"/>
          </p:cNvSpPr>
          <p:nvPr>
            <p:ph sz="quarter" idx="4"/>
          </p:nvPr>
        </p:nvSpPr>
        <p:spPr>
          <a:xfrm>
            <a:off x="4629150" y="2505075"/>
            <a:ext cx="3887391"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7" name="Substituent dată 6">
            <a:extLst>
              <a:ext uri="{FF2B5EF4-FFF2-40B4-BE49-F238E27FC236}">
                <a16:creationId xmlns="" xmlns:a16="http://schemas.microsoft.com/office/drawing/2014/main" id="{A4A550B8-6E75-44CE-A8D9-2FAE7D26E388}"/>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8" name="Substituent subsol 7">
            <a:extLst>
              <a:ext uri="{FF2B5EF4-FFF2-40B4-BE49-F238E27FC236}">
                <a16:creationId xmlns="" xmlns:a16="http://schemas.microsoft.com/office/drawing/2014/main" id="{44E2809A-3738-48BE-9D7A-4B9CB1B5ECEA}"/>
              </a:ext>
            </a:extLst>
          </p:cNvPr>
          <p:cNvSpPr>
            <a:spLocks noGrp="1"/>
          </p:cNvSpPr>
          <p:nvPr>
            <p:ph type="ftr" sz="quarter" idx="11"/>
          </p:nvPr>
        </p:nvSpPr>
        <p:spPr/>
        <p:txBody>
          <a:bodyPr/>
          <a:lstStyle/>
          <a:p>
            <a:endParaRPr lang="en-GB"/>
          </a:p>
        </p:txBody>
      </p:sp>
      <p:sp>
        <p:nvSpPr>
          <p:cNvPr id="9" name="Substituent număr diapozitiv 8">
            <a:extLst>
              <a:ext uri="{FF2B5EF4-FFF2-40B4-BE49-F238E27FC236}">
                <a16:creationId xmlns="" xmlns:a16="http://schemas.microsoft.com/office/drawing/2014/main" id="{C157F225-4A0A-4D51-B3BF-37B797A47DE7}"/>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376016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202F3EDB-9534-4966-9EA1-34EC23695451}"/>
              </a:ext>
            </a:extLst>
          </p:cNvPr>
          <p:cNvSpPr>
            <a:spLocks noGrp="1"/>
          </p:cNvSpPr>
          <p:nvPr>
            <p:ph type="title"/>
          </p:nvPr>
        </p:nvSpPr>
        <p:spPr/>
        <p:txBody>
          <a:bodyPr/>
          <a:lstStyle/>
          <a:p>
            <a:r>
              <a:rPr lang="ro-RO"/>
              <a:t>Faceți clic pentru a edita stilul de titlu coordonator</a:t>
            </a:r>
            <a:endParaRPr lang="en-GB"/>
          </a:p>
        </p:txBody>
      </p:sp>
      <p:sp>
        <p:nvSpPr>
          <p:cNvPr id="3" name="Substituent dată 2">
            <a:extLst>
              <a:ext uri="{FF2B5EF4-FFF2-40B4-BE49-F238E27FC236}">
                <a16:creationId xmlns="" xmlns:a16="http://schemas.microsoft.com/office/drawing/2014/main" id="{8D1D3193-80EF-439B-B044-AA3F574E4C46}"/>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4" name="Substituent subsol 3">
            <a:extLst>
              <a:ext uri="{FF2B5EF4-FFF2-40B4-BE49-F238E27FC236}">
                <a16:creationId xmlns="" xmlns:a16="http://schemas.microsoft.com/office/drawing/2014/main" id="{52689678-8E58-4345-A280-DEE0BF71CCB1}"/>
              </a:ext>
            </a:extLst>
          </p:cNvPr>
          <p:cNvSpPr>
            <a:spLocks noGrp="1"/>
          </p:cNvSpPr>
          <p:nvPr>
            <p:ph type="ftr" sz="quarter" idx="11"/>
          </p:nvPr>
        </p:nvSpPr>
        <p:spPr/>
        <p:txBody>
          <a:bodyPr/>
          <a:lstStyle/>
          <a:p>
            <a:endParaRPr lang="en-GB"/>
          </a:p>
        </p:txBody>
      </p:sp>
      <p:sp>
        <p:nvSpPr>
          <p:cNvPr id="5" name="Substituent număr diapozitiv 4">
            <a:extLst>
              <a:ext uri="{FF2B5EF4-FFF2-40B4-BE49-F238E27FC236}">
                <a16:creationId xmlns="" xmlns:a16="http://schemas.microsoft.com/office/drawing/2014/main" id="{407FEA26-41AF-4C91-8F4B-CF6003EA67EA}"/>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268841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 xmlns:a16="http://schemas.microsoft.com/office/drawing/2014/main" id="{87C90E3C-B8A5-4F48-A503-BD1E7F01C94A}"/>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3" name="Substituent subsol 2">
            <a:extLst>
              <a:ext uri="{FF2B5EF4-FFF2-40B4-BE49-F238E27FC236}">
                <a16:creationId xmlns="" xmlns:a16="http://schemas.microsoft.com/office/drawing/2014/main" id="{5F45D2C0-832F-4EC4-9E0D-C1D6DA6D4D5D}"/>
              </a:ext>
            </a:extLst>
          </p:cNvPr>
          <p:cNvSpPr>
            <a:spLocks noGrp="1"/>
          </p:cNvSpPr>
          <p:nvPr>
            <p:ph type="ftr" sz="quarter" idx="11"/>
          </p:nvPr>
        </p:nvSpPr>
        <p:spPr/>
        <p:txBody>
          <a:bodyPr/>
          <a:lstStyle/>
          <a:p>
            <a:endParaRPr lang="en-GB"/>
          </a:p>
        </p:txBody>
      </p:sp>
      <p:sp>
        <p:nvSpPr>
          <p:cNvPr id="4" name="Substituent număr diapozitiv 3">
            <a:extLst>
              <a:ext uri="{FF2B5EF4-FFF2-40B4-BE49-F238E27FC236}">
                <a16:creationId xmlns="" xmlns:a16="http://schemas.microsoft.com/office/drawing/2014/main" id="{795301CB-36F5-4CD3-943D-645F5470C9BF}"/>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422186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1FA57089-216B-47F2-9C46-47EA36BEC2ED}"/>
              </a:ext>
            </a:extLst>
          </p:cNvPr>
          <p:cNvSpPr>
            <a:spLocks noGrp="1"/>
          </p:cNvSpPr>
          <p:nvPr>
            <p:ph type="title"/>
          </p:nvPr>
        </p:nvSpPr>
        <p:spPr>
          <a:xfrm>
            <a:off x="629841" y="457200"/>
            <a:ext cx="2949178" cy="1600200"/>
          </a:xfrm>
        </p:spPr>
        <p:txBody>
          <a:bodyPr anchor="b"/>
          <a:lstStyle>
            <a:lvl1pPr>
              <a:defRPr sz="3200"/>
            </a:lvl1pPr>
          </a:lstStyle>
          <a:p>
            <a:r>
              <a:rPr lang="ro-RO"/>
              <a:t>Faceți clic pentru a edita stilul de titlu coordonator</a:t>
            </a:r>
            <a:endParaRPr lang="en-GB"/>
          </a:p>
        </p:txBody>
      </p:sp>
      <p:sp>
        <p:nvSpPr>
          <p:cNvPr id="3" name="Substituent conținut 2">
            <a:extLst>
              <a:ext uri="{FF2B5EF4-FFF2-40B4-BE49-F238E27FC236}">
                <a16:creationId xmlns="" xmlns:a16="http://schemas.microsoft.com/office/drawing/2014/main" id="{81FA9790-2559-4161-AB6D-8187F471D75C}"/>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text 3">
            <a:extLst>
              <a:ext uri="{FF2B5EF4-FFF2-40B4-BE49-F238E27FC236}">
                <a16:creationId xmlns="" xmlns:a16="http://schemas.microsoft.com/office/drawing/2014/main" id="{DF38E2AB-1316-4A0B-B5AA-E7DD073EC7C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 xmlns:a16="http://schemas.microsoft.com/office/drawing/2014/main" id="{1FDC6439-48F3-4683-B023-3F7352D73D7F}"/>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6" name="Substituent subsol 5">
            <a:extLst>
              <a:ext uri="{FF2B5EF4-FFF2-40B4-BE49-F238E27FC236}">
                <a16:creationId xmlns="" xmlns:a16="http://schemas.microsoft.com/office/drawing/2014/main" id="{B045D35D-722E-40A5-8C98-7E3FB9BD77B2}"/>
              </a:ext>
            </a:extLst>
          </p:cNvPr>
          <p:cNvSpPr>
            <a:spLocks noGrp="1"/>
          </p:cNvSpPr>
          <p:nvPr>
            <p:ph type="ftr" sz="quarter" idx="11"/>
          </p:nvPr>
        </p:nvSpPr>
        <p:spPr/>
        <p:txBody>
          <a:bodyPr/>
          <a:lstStyle/>
          <a:p>
            <a:endParaRPr lang="en-GB"/>
          </a:p>
        </p:txBody>
      </p:sp>
      <p:sp>
        <p:nvSpPr>
          <p:cNvPr id="7" name="Substituent număr diapozitiv 6">
            <a:extLst>
              <a:ext uri="{FF2B5EF4-FFF2-40B4-BE49-F238E27FC236}">
                <a16:creationId xmlns="" xmlns:a16="http://schemas.microsoft.com/office/drawing/2014/main" id="{BDB386E9-38D2-4BEE-B894-06ADCC132B22}"/>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3292437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FD2313E9-6130-4492-8F53-0CB94585C402}"/>
              </a:ext>
            </a:extLst>
          </p:cNvPr>
          <p:cNvSpPr>
            <a:spLocks noGrp="1"/>
          </p:cNvSpPr>
          <p:nvPr>
            <p:ph type="title"/>
          </p:nvPr>
        </p:nvSpPr>
        <p:spPr>
          <a:xfrm>
            <a:off x="629841" y="457200"/>
            <a:ext cx="2949178" cy="1600200"/>
          </a:xfrm>
        </p:spPr>
        <p:txBody>
          <a:bodyPr anchor="b"/>
          <a:lstStyle>
            <a:lvl1pPr>
              <a:defRPr sz="3200"/>
            </a:lvl1pPr>
          </a:lstStyle>
          <a:p>
            <a:r>
              <a:rPr lang="ro-RO"/>
              <a:t>Faceți clic pentru a edita stilul de titlu coordonator</a:t>
            </a:r>
            <a:endParaRPr lang="en-GB"/>
          </a:p>
        </p:txBody>
      </p:sp>
      <p:sp>
        <p:nvSpPr>
          <p:cNvPr id="3" name="Substituent imagine 2">
            <a:extLst>
              <a:ext uri="{FF2B5EF4-FFF2-40B4-BE49-F238E27FC236}">
                <a16:creationId xmlns="" xmlns:a16="http://schemas.microsoft.com/office/drawing/2014/main" id="{220DA439-9813-43A3-BF78-863B10581280}"/>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ubstituent text 3">
            <a:extLst>
              <a:ext uri="{FF2B5EF4-FFF2-40B4-BE49-F238E27FC236}">
                <a16:creationId xmlns="" xmlns:a16="http://schemas.microsoft.com/office/drawing/2014/main" id="{7D430053-D0B6-4F7E-8DF2-E50401B5B5C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 xmlns:a16="http://schemas.microsoft.com/office/drawing/2014/main" id="{BAF2D49B-1641-4267-B7D8-8582DDE59611}"/>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6" name="Substituent subsol 5">
            <a:extLst>
              <a:ext uri="{FF2B5EF4-FFF2-40B4-BE49-F238E27FC236}">
                <a16:creationId xmlns="" xmlns:a16="http://schemas.microsoft.com/office/drawing/2014/main" id="{5364BA28-1650-44B3-BC2E-C1815673BB0E}"/>
              </a:ext>
            </a:extLst>
          </p:cNvPr>
          <p:cNvSpPr>
            <a:spLocks noGrp="1"/>
          </p:cNvSpPr>
          <p:nvPr>
            <p:ph type="ftr" sz="quarter" idx="11"/>
          </p:nvPr>
        </p:nvSpPr>
        <p:spPr/>
        <p:txBody>
          <a:bodyPr/>
          <a:lstStyle/>
          <a:p>
            <a:endParaRPr lang="en-GB"/>
          </a:p>
        </p:txBody>
      </p:sp>
      <p:sp>
        <p:nvSpPr>
          <p:cNvPr id="7" name="Substituent număr diapozitiv 6">
            <a:extLst>
              <a:ext uri="{FF2B5EF4-FFF2-40B4-BE49-F238E27FC236}">
                <a16:creationId xmlns="" xmlns:a16="http://schemas.microsoft.com/office/drawing/2014/main" id="{8829861A-D53E-4BA2-92F9-0A711994EF22}"/>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2625165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FBCB07DD-E4A1-4CC3-89DA-A4ABE4BBC183}"/>
              </a:ext>
            </a:extLst>
          </p:cNvPr>
          <p:cNvSpPr>
            <a:spLocks noGrp="1"/>
          </p:cNvSpPr>
          <p:nvPr>
            <p:ph type="title"/>
          </p:nvPr>
        </p:nvSpPr>
        <p:spPr/>
        <p:txBody>
          <a:bodyPr/>
          <a:lstStyle/>
          <a:p>
            <a:r>
              <a:rPr lang="ro-RO"/>
              <a:t>Faceți clic pentru a edita stilul de titlu coordonator</a:t>
            </a:r>
            <a:endParaRPr lang="en-GB"/>
          </a:p>
        </p:txBody>
      </p:sp>
      <p:sp>
        <p:nvSpPr>
          <p:cNvPr id="3" name="Substituent text vertical 2">
            <a:extLst>
              <a:ext uri="{FF2B5EF4-FFF2-40B4-BE49-F238E27FC236}">
                <a16:creationId xmlns="" xmlns:a16="http://schemas.microsoft.com/office/drawing/2014/main" id="{8DBA6089-28B6-437B-B189-6D5E44B57FFF}"/>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dată 3">
            <a:extLst>
              <a:ext uri="{FF2B5EF4-FFF2-40B4-BE49-F238E27FC236}">
                <a16:creationId xmlns="" xmlns:a16="http://schemas.microsoft.com/office/drawing/2014/main" id="{18697D68-F625-4A32-8324-C2B43E6F3F8F}"/>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5" name="Substituent subsol 4">
            <a:extLst>
              <a:ext uri="{FF2B5EF4-FFF2-40B4-BE49-F238E27FC236}">
                <a16:creationId xmlns="" xmlns:a16="http://schemas.microsoft.com/office/drawing/2014/main" id="{D9EC68BE-DCE9-4108-B2D4-C1CC7A419450}"/>
              </a:ext>
            </a:extLst>
          </p:cNvPr>
          <p:cNvSpPr>
            <a:spLocks noGrp="1"/>
          </p:cNvSpPr>
          <p:nvPr>
            <p:ph type="ftr" sz="quarter" idx="11"/>
          </p:nvPr>
        </p:nvSpPr>
        <p:spPr/>
        <p:txBody>
          <a:bodyPr/>
          <a:lstStyle/>
          <a:p>
            <a:endParaRPr lang="en-GB"/>
          </a:p>
        </p:txBody>
      </p:sp>
      <p:sp>
        <p:nvSpPr>
          <p:cNvPr id="6" name="Substituent număr diapozitiv 5">
            <a:extLst>
              <a:ext uri="{FF2B5EF4-FFF2-40B4-BE49-F238E27FC236}">
                <a16:creationId xmlns="" xmlns:a16="http://schemas.microsoft.com/office/drawing/2014/main" id="{5DB73AE9-AF25-4D29-84C5-91643424537F}"/>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2170834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 xmlns:a16="http://schemas.microsoft.com/office/drawing/2014/main" id="{2D927DA2-6FD2-4E63-AC85-65F6FF302926}"/>
              </a:ext>
            </a:extLst>
          </p:cNvPr>
          <p:cNvSpPr>
            <a:spLocks noGrp="1"/>
          </p:cNvSpPr>
          <p:nvPr>
            <p:ph type="title" orient="vert"/>
          </p:nvPr>
        </p:nvSpPr>
        <p:spPr>
          <a:xfrm>
            <a:off x="6543675" y="365125"/>
            <a:ext cx="1971675" cy="5811838"/>
          </a:xfrm>
        </p:spPr>
        <p:txBody>
          <a:bodyPr vert="eaVert"/>
          <a:lstStyle/>
          <a:p>
            <a:r>
              <a:rPr lang="ro-RO"/>
              <a:t>Faceți clic pentru a edita stilul de titlu coordonator</a:t>
            </a:r>
            <a:endParaRPr lang="en-GB"/>
          </a:p>
        </p:txBody>
      </p:sp>
      <p:sp>
        <p:nvSpPr>
          <p:cNvPr id="3" name="Substituent text vertical 2">
            <a:extLst>
              <a:ext uri="{FF2B5EF4-FFF2-40B4-BE49-F238E27FC236}">
                <a16:creationId xmlns="" xmlns:a16="http://schemas.microsoft.com/office/drawing/2014/main" id="{D66971E8-175C-4AAC-9249-1320121B0A6E}"/>
              </a:ext>
            </a:extLst>
          </p:cNvPr>
          <p:cNvSpPr>
            <a:spLocks noGrp="1"/>
          </p:cNvSpPr>
          <p:nvPr>
            <p:ph type="body" orient="vert" idx="1"/>
          </p:nvPr>
        </p:nvSpPr>
        <p:spPr>
          <a:xfrm>
            <a:off x="628650" y="365125"/>
            <a:ext cx="5800725"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dată 3">
            <a:extLst>
              <a:ext uri="{FF2B5EF4-FFF2-40B4-BE49-F238E27FC236}">
                <a16:creationId xmlns="" xmlns:a16="http://schemas.microsoft.com/office/drawing/2014/main" id="{227EDA6D-716A-4E9A-BD18-023E7CB5AF76}"/>
              </a:ext>
            </a:extLst>
          </p:cNvPr>
          <p:cNvSpPr>
            <a:spLocks noGrp="1"/>
          </p:cNvSpPr>
          <p:nvPr>
            <p:ph type="dt" sz="half" idx="10"/>
          </p:nvPr>
        </p:nvSpPr>
        <p:spPr/>
        <p:txBody>
          <a:bodyPr/>
          <a:lstStyle/>
          <a:p>
            <a:fld id="{6D13DA5E-63DA-4D7D-8A1B-572DFB7FF515}" type="datetimeFigureOut">
              <a:rPr lang="en-GB" smtClean="0"/>
              <a:pPr/>
              <a:t>05/10/2021</a:t>
            </a:fld>
            <a:endParaRPr lang="en-GB"/>
          </a:p>
        </p:txBody>
      </p:sp>
      <p:sp>
        <p:nvSpPr>
          <p:cNvPr id="5" name="Substituent subsol 4">
            <a:extLst>
              <a:ext uri="{FF2B5EF4-FFF2-40B4-BE49-F238E27FC236}">
                <a16:creationId xmlns="" xmlns:a16="http://schemas.microsoft.com/office/drawing/2014/main" id="{18B5D216-5886-4A6E-88AF-FB1353DFA615}"/>
              </a:ext>
            </a:extLst>
          </p:cNvPr>
          <p:cNvSpPr>
            <a:spLocks noGrp="1"/>
          </p:cNvSpPr>
          <p:nvPr>
            <p:ph type="ftr" sz="quarter" idx="11"/>
          </p:nvPr>
        </p:nvSpPr>
        <p:spPr/>
        <p:txBody>
          <a:bodyPr/>
          <a:lstStyle/>
          <a:p>
            <a:endParaRPr lang="en-GB"/>
          </a:p>
        </p:txBody>
      </p:sp>
      <p:sp>
        <p:nvSpPr>
          <p:cNvPr id="6" name="Substituent număr diapozitiv 5">
            <a:extLst>
              <a:ext uri="{FF2B5EF4-FFF2-40B4-BE49-F238E27FC236}">
                <a16:creationId xmlns="" xmlns:a16="http://schemas.microsoft.com/office/drawing/2014/main" id="{2EB4A583-BF00-4AA6-8D1C-A1161C3F8F51}"/>
              </a:ext>
            </a:extLst>
          </p:cNvPr>
          <p:cNvSpPr>
            <a:spLocks noGrp="1"/>
          </p:cNvSpPr>
          <p:nvPr>
            <p:ph type="sldNum" sz="quarter" idx="12"/>
          </p:nvPr>
        </p:nvSpPr>
        <p:spPr/>
        <p:txBody>
          <a:body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2216645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A57C3F-0FB2-4B2E-BA6A-FEEEFF1AF7E3}"/>
              </a:ext>
            </a:extLst>
          </p:cNvPr>
          <p:cNvSpPr>
            <a:spLocks noGrp="1"/>
          </p:cNvSpPr>
          <p:nvPr>
            <p:ph type="ctrTitle"/>
          </p:nvPr>
        </p:nvSpPr>
        <p:spPr>
          <a:xfrm>
            <a:off x="1543050" y="685801"/>
            <a:ext cx="6086475"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08583AE9-1CC1-4572-A6E5-E97F80E47661}"/>
              </a:ext>
            </a:extLst>
          </p:cNvPr>
          <p:cNvSpPr>
            <a:spLocks noGrp="1"/>
          </p:cNvSpPr>
          <p:nvPr>
            <p:ph type="subTitle" idx="1"/>
          </p:nvPr>
        </p:nvSpPr>
        <p:spPr>
          <a:xfrm>
            <a:off x="1543050" y="4114800"/>
            <a:ext cx="6086475"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pPr/>
              <a:t>10/5/2021</a:t>
            </a:fld>
            <a:endParaRPr lang="en-US" dirty="0"/>
          </a:p>
        </p:txBody>
      </p:sp>
      <p:sp>
        <p:nvSpPr>
          <p:cNvPr id="5" name="Footer Placeholder 4">
            <a:extLst>
              <a:ext uri="{FF2B5EF4-FFF2-40B4-BE49-F238E27FC236}">
                <a16:creationId xmlns=""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 xmlns:p14="http://schemas.microsoft.com/office/powerpoint/2010/main" val="1801715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49B412-EBAB-4569-B3D9-6B346BF837B2}"/>
              </a:ext>
            </a:extLst>
          </p:cNvPr>
          <p:cNvSpPr>
            <a:spLocks noGrp="1"/>
          </p:cNvSpPr>
          <p:nvPr>
            <p:ph type="title"/>
          </p:nvPr>
        </p:nvSpPr>
        <p:spPr>
          <a:xfrm>
            <a:off x="1028700" y="685800"/>
            <a:ext cx="7115175"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pPr/>
              <a:t>10/5/2021</a:t>
            </a:fld>
            <a:endParaRPr lang="en-US"/>
          </a:p>
        </p:txBody>
      </p:sp>
      <p:sp>
        <p:nvSpPr>
          <p:cNvPr id="5" name="Footer Placeholder 4">
            <a:extLst>
              <a:ext uri="{FF2B5EF4-FFF2-40B4-BE49-F238E27FC236}">
                <a16:creationId xmlns=""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772328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C02F68-BF19-468D-B422-54B6D189FA58}"/>
              </a:ext>
            </a:extLst>
          </p:cNvPr>
          <p:cNvSpPr>
            <a:spLocks noGrp="1"/>
          </p:cNvSpPr>
          <p:nvPr>
            <p:ph type="title"/>
          </p:nvPr>
        </p:nvSpPr>
        <p:spPr>
          <a:xfrm>
            <a:off x="623888" y="1709739"/>
            <a:ext cx="78867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7BCBF7D7-84D4-4A39-B44E-9B029EEB1FE8}"/>
              </a:ext>
            </a:extLst>
          </p:cNvPr>
          <p:cNvSpPr>
            <a:spLocks noGrp="1"/>
          </p:cNvSpPr>
          <p:nvPr>
            <p:ph type="body" idx="1"/>
          </p:nvPr>
        </p:nvSpPr>
        <p:spPr>
          <a:xfrm>
            <a:off x="623888" y="4641624"/>
            <a:ext cx="78867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pPr/>
              <a:t>10/5/2021</a:t>
            </a:fld>
            <a:endParaRPr lang="en-US"/>
          </a:p>
        </p:txBody>
      </p:sp>
      <p:sp>
        <p:nvSpPr>
          <p:cNvPr id="5" name="Footer Placeholder 4">
            <a:extLst>
              <a:ext uri="{FF2B5EF4-FFF2-40B4-BE49-F238E27FC236}">
                <a16:creationId xmlns=""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1454634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1C668D-BFBE-4765-A294-8303931B57C9}"/>
              </a:ext>
            </a:extLst>
          </p:cNvPr>
          <p:cNvSpPr>
            <a:spLocks noGrp="1"/>
          </p:cNvSpPr>
          <p:nvPr>
            <p:ph type="title"/>
          </p:nvPr>
        </p:nvSpPr>
        <p:spPr>
          <a:xfrm>
            <a:off x="1009554" y="566278"/>
            <a:ext cx="7134322"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61B3C212-F55F-4D0D-BFA7-F00A33CAA196}"/>
              </a:ext>
            </a:extLst>
          </p:cNvPr>
          <p:cNvSpPr>
            <a:spLocks noGrp="1"/>
          </p:cNvSpPr>
          <p:nvPr>
            <p:ph sz="half" idx="1"/>
          </p:nvPr>
        </p:nvSpPr>
        <p:spPr>
          <a:xfrm>
            <a:off x="682319" y="2057401"/>
            <a:ext cx="377364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 xmlns:a16="http://schemas.microsoft.com/office/drawing/2014/main" id="{7154BDD7-2575-4E82-887D-DCAF9EB15924}"/>
              </a:ext>
            </a:extLst>
          </p:cNvPr>
          <p:cNvSpPr>
            <a:spLocks noGrp="1"/>
          </p:cNvSpPr>
          <p:nvPr>
            <p:ph sz="half" idx="2"/>
          </p:nvPr>
        </p:nvSpPr>
        <p:spPr>
          <a:xfrm>
            <a:off x="4699056" y="2057401"/>
            <a:ext cx="3762626"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pPr/>
              <a:t>10/5/2021</a:t>
            </a:fld>
            <a:endParaRPr lang="en-US"/>
          </a:p>
        </p:txBody>
      </p:sp>
      <p:sp>
        <p:nvSpPr>
          <p:cNvPr id="6" name="Footer Placeholder 5">
            <a:extLst>
              <a:ext uri="{FF2B5EF4-FFF2-40B4-BE49-F238E27FC236}">
                <a16:creationId xmlns=""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24200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E0CDE0-7431-4F05-AA47-F10EB46C9608}"/>
              </a:ext>
            </a:extLst>
          </p:cNvPr>
          <p:cNvSpPr>
            <a:spLocks noGrp="1"/>
          </p:cNvSpPr>
          <p:nvPr>
            <p:ph type="title"/>
          </p:nvPr>
        </p:nvSpPr>
        <p:spPr>
          <a:xfrm>
            <a:off x="629841" y="365126"/>
            <a:ext cx="7707414"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06D9FFA7-D3EA-4CB8-A471-94235AD62592}"/>
              </a:ext>
            </a:extLst>
          </p:cNvPr>
          <p:cNvSpPr>
            <a:spLocks noGrp="1"/>
          </p:cNvSpPr>
          <p:nvPr>
            <p:ph type="body" idx="1"/>
          </p:nvPr>
        </p:nvSpPr>
        <p:spPr>
          <a:xfrm>
            <a:off x="629842" y="1681163"/>
            <a:ext cx="3868340"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05360D2-88E8-43C8-92D1-67AB23BBE26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5C768F6-20A1-47A1-90FE-903135EEFD5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D555EC1-268F-4324-A003-3608AA0D847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pPr/>
              <a:t>10/5/2021</a:t>
            </a:fld>
            <a:endParaRPr lang="en-US"/>
          </a:p>
        </p:txBody>
      </p:sp>
      <p:sp>
        <p:nvSpPr>
          <p:cNvPr id="8" name="Footer Placeholder 7">
            <a:extLst>
              <a:ext uri="{FF2B5EF4-FFF2-40B4-BE49-F238E27FC236}">
                <a16:creationId xmlns=""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4173415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pPr/>
              <a:t>10/5/2021</a:t>
            </a:fld>
            <a:endParaRPr lang="en-US"/>
          </a:p>
        </p:txBody>
      </p:sp>
      <p:sp>
        <p:nvSpPr>
          <p:cNvPr id="4" name="Footer Placeholder 3">
            <a:extLst>
              <a:ext uri="{FF2B5EF4-FFF2-40B4-BE49-F238E27FC236}">
                <a16:creationId xmlns=""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3551031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Date Placeholder 4"/>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pPr/>
              <a:t>10/5/2021</a:t>
            </a:fld>
            <a:endParaRPr lang="en-US"/>
          </a:p>
        </p:txBody>
      </p:sp>
      <p:sp>
        <p:nvSpPr>
          <p:cNvPr id="3" name="Footer Placeholder 2">
            <a:extLst>
              <a:ext uri="{FF2B5EF4-FFF2-40B4-BE49-F238E27FC236}">
                <a16:creationId xmlns=""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3193140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68F2B0-990D-418E-9D10-2464E986692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6881131-AFFD-4339-9F30-D408B5105CB7}"/>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A7C47F4-7968-4698-8BD3-A583099FAA1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pPr/>
              <a:t>10/5/2021</a:t>
            </a:fld>
            <a:endParaRPr lang="en-US"/>
          </a:p>
        </p:txBody>
      </p:sp>
      <p:sp>
        <p:nvSpPr>
          <p:cNvPr id="6" name="Footer Placeholder 5">
            <a:extLst>
              <a:ext uri="{FF2B5EF4-FFF2-40B4-BE49-F238E27FC236}">
                <a16:creationId xmlns=""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4101750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51486F-443A-4F2D-AB1F-8B1F4C4DE72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3A21213-E7FB-406A-B8CD-735AAC7AD0D9}"/>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F4F41A03-500E-49F7-8D99-A1EAFE4D340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pPr/>
              <a:t>10/5/2021</a:t>
            </a:fld>
            <a:endParaRPr lang="en-US"/>
          </a:p>
        </p:txBody>
      </p:sp>
      <p:sp>
        <p:nvSpPr>
          <p:cNvPr id="6" name="Footer Placeholder 5">
            <a:extLst>
              <a:ext uri="{FF2B5EF4-FFF2-40B4-BE49-F238E27FC236}">
                <a16:creationId xmlns=""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3522244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pPr/>
              <a:t>10/5/2021</a:t>
            </a:fld>
            <a:endParaRPr lang="en-US"/>
          </a:p>
        </p:txBody>
      </p:sp>
      <p:sp>
        <p:nvSpPr>
          <p:cNvPr id="5" name="Footer Placeholder 4">
            <a:extLst>
              <a:ext uri="{FF2B5EF4-FFF2-40B4-BE49-F238E27FC236}">
                <a16:creationId xmlns=""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3402774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2A6BABE-D80C-4F54-A03C-E1F9EBCA832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285191-EF5B-48BE-AB5D-B7BA4C3D093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pPr/>
              <a:t>10/5/2021</a:t>
            </a:fld>
            <a:endParaRPr lang="en-US"/>
          </a:p>
        </p:txBody>
      </p:sp>
      <p:sp>
        <p:nvSpPr>
          <p:cNvPr id="5" name="Footer Placeholder 4">
            <a:extLst>
              <a:ext uri="{FF2B5EF4-FFF2-40B4-BE49-F238E27FC236}">
                <a16:creationId xmlns=""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3628214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3B052-A59B-4AE3-A89A-E7748630C15B}"/>
              </a:ext>
            </a:extLst>
          </p:cNvPr>
          <p:cNvSpPr>
            <a:spLocks noGrp="1"/>
          </p:cNvSpPr>
          <p:nvPr>
            <p:ph type="ctrTitle"/>
          </p:nvPr>
        </p:nvSpPr>
        <p:spPr>
          <a:xfrm>
            <a:off x="1143000" y="1122363"/>
            <a:ext cx="6858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FBDA9EC4-FEA9-41D2-BE8D-F709F01D375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5" name="Footer Placeholder 4">
            <a:extLst>
              <a:ext uri="{FF2B5EF4-FFF2-40B4-BE49-F238E27FC236}">
                <a16:creationId xmlns=""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133872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5" name="Footer Placeholder 4">
            <a:extLst>
              <a:ext uri="{FF2B5EF4-FFF2-40B4-BE49-F238E27FC236}">
                <a16:creationId xmlns=""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2709131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CBBD03-9D57-48E9-8B43-688B72997276}"/>
              </a:ext>
            </a:extLst>
          </p:cNvPr>
          <p:cNvSpPr>
            <a:spLocks noGrp="1"/>
          </p:cNvSpPr>
          <p:nvPr>
            <p:ph type="title"/>
          </p:nvPr>
        </p:nvSpPr>
        <p:spPr>
          <a:xfrm>
            <a:off x="623888" y="1709739"/>
            <a:ext cx="78867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783F376C-8A2F-4BE5-9669-4A6DA21B771A}"/>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5" name="Footer Placeholder 4">
            <a:extLst>
              <a:ext uri="{FF2B5EF4-FFF2-40B4-BE49-F238E27FC236}">
                <a16:creationId xmlns=""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3146252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AFDF69E6-1094-437B-AA7E-0E21B7136CCA}"/>
              </a:ext>
            </a:extLst>
          </p:cNvPr>
          <p:cNvSpPr>
            <a:spLocks noGrp="1"/>
          </p:cNvSpPr>
          <p:nvPr>
            <p:ph sz="half" idx="1"/>
          </p:nvPr>
        </p:nvSpPr>
        <p:spPr>
          <a:xfrm>
            <a:off x="628650" y="2057400"/>
            <a:ext cx="38862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C20BC963-4591-4BE3-AE63-4999A13C5054}"/>
              </a:ext>
            </a:extLst>
          </p:cNvPr>
          <p:cNvSpPr>
            <a:spLocks noGrp="1"/>
          </p:cNvSpPr>
          <p:nvPr>
            <p:ph sz="half" idx="2"/>
          </p:nvPr>
        </p:nvSpPr>
        <p:spPr>
          <a:xfrm>
            <a:off x="4629150" y="2057400"/>
            <a:ext cx="38862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6" name="Footer Placeholder 5">
            <a:extLst>
              <a:ext uri="{FF2B5EF4-FFF2-40B4-BE49-F238E27FC236}">
                <a16:creationId xmlns=""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1608247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C85CC-8D2B-4219-A2A4-1625A02DFECD}"/>
              </a:ext>
            </a:extLst>
          </p:cNvPr>
          <p:cNvSpPr>
            <a:spLocks noGrp="1"/>
          </p:cNvSpPr>
          <p:nvPr>
            <p:ph type="title"/>
          </p:nvPr>
        </p:nvSpPr>
        <p:spPr>
          <a:xfrm>
            <a:off x="629841" y="668338"/>
            <a:ext cx="7886700" cy="1084262"/>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DD6143C8-1CF7-440E-99A3-0527314598C6}"/>
              </a:ext>
            </a:extLst>
          </p:cNvPr>
          <p:cNvSpPr>
            <a:spLocks noGrp="1"/>
          </p:cNvSpPr>
          <p:nvPr>
            <p:ph type="body" idx="1"/>
          </p:nvPr>
        </p:nvSpPr>
        <p:spPr>
          <a:xfrm>
            <a:off x="629842" y="1828800"/>
            <a:ext cx="3868340"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 xmlns:a16="http://schemas.microsoft.com/office/drawing/2014/main" id="{AEEFF5CA-4662-4430-80C7-99CD7D66C9CF}"/>
              </a:ext>
            </a:extLst>
          </p:cNvPr>
          <p:cNvSpPr>
            <a:spLocks noGrp="1"/>
          </p:cNvSpPr>
          <p:nvPr>
            <p:ph sz="half" idx="2"/>
          </p:nvPr>
        </p:nvSpPr>
        <p:spPr>
          <a:xfrm>
            <a:off x="629842" y="2743200"/>
            <a:ext cx="3868340"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876CB5B7-DC23-41CE-872B-E25BD64F84A5}"/>
              </a:ext>
            </a:extLst>
          </p:cNvPr>
          <p:cNvSpPr>
            <a:spLocks noGrp="1"/>
          </p:cNvSpPr>
          <p:nvPr>
            <p:ph type="body" sz="quarter" idx="3"/>
          </p:nvPr>
        </p:nvSpPr>
        <p:spPr>
          <a:xfrm>
            <a:off x="4629150" y="1828800"/>
            <a:ext cx="3887391"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 xmlns:a16="http://schemas.microsoft.com/office/drawing/2014/main" id="{4DF7633C-C24D-4947-979C-132B3AC405A8}"/>
              </a:ext>
            </a:extLst>
          </p:cNvPr>
          <p:cNvSpPr>
            <a:spLocks noGrp="1"/>
          </p:cNvSpPr>
          <p:nvPr>
            <p:ph sz="quarter" idx="4"/>
          </p:nvPr>
        </p:nvSpPr>
        <p:spPr>
          <a:xfrm>
            <a:off x="4629150" y="2743200"/>
            <a:ext cx="3887391"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8" name="Footer Placeholder 7">
            <a:extLst>
              <a:ext uri="{FF2B5EF4-FFF2-40B4-BE49-F238E27FC236}">
                <a16:creationId xmlns=""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267284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Date Placeholder 6"/>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4" name="Footer Placeholder 3">
            <a:extLst>
              <a:ext uri="{FF2B5EF4-FFF2-40B4-BE49-F238E27FC236}">
                <a16:creationId xmlns=""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345736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3" name="Footer Placeholder 2">
            <a:extLst>
              <a:ext uri="{FF2B5EF4-FFF2-40B4-BE49-F238E27FC236}">
                <a16:creationId xmlns=""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391737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010DAA-DDE3-4C9C-8171-385A3DAC81CF}"/>
              </a:ext>
            </a:extLst>
          </p:cNvPr>
          <p:cNvSpPr>
            <a:spLocks noGrp="1"/>
          </p:cNvSpPr>
          <p:nvPr>
            <p:ph type="title"/>
          </p:nvPr>
        </p:nvSpPr>
        <p:spPr>
          <a:xfrm>
            <a:off x="629841" y="685800"/>
            <a:ext cx="2949178"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 xmlns:a16="http://schemas.microsoft.com/office/drawing/2014/main" id="{AAF73DB2-BD72-4F5E-9CA2-197343A0908A}"/>
              </a:ext>
            </a:extLst>
          </p:cNvPr>
          <p:cNvSpPr>
            <a:spLocks noGrp="1"/>
          </p:cNvSpPr>
          <p:nvPr>
            <p:ph idx="1"/>
          </p:nvPr>
        </p:nvSpPr>
        <p:spPr>
          <a:xfrm>
            <a:off x="3887391" y="685801"/>
            <a:ext cx="462915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 xmlns:a16="http://schemas.microsoft.com/office/drawing/2014/main" id="{71F01536-2B0A-42A2-827E-2EB2C324A5FE}"/>
              </a:ext>
            </a:extLst>
          </p:cNvPr>
          <p:cNvSpPr>
            <a:spLocks noGrp="1"/>
          </p:cNvSpPr>
          <p:nvPr>
            <p:ph type="body" sz="half" idx="2"/>
          </p:nvPr>
        </p:nvSpPr>
        <p:spPr>
          <a:xfrm>
            <a:off x="629841" y="2209800"/>
            <a:ext cx="2949178"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6" name="Footer Placeholder 5">
            <a:extLst>
              <a:ext uri="{FF2B5EF4-FFF2-40B4-BE49-F238E27FC236}">
                <a16:creationId xmlns=""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874799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CCFA6E-F719-4613-8815-591471E722E5}"/>
              </a:ext>
            </a:extLst>
          </p:cNvPr>
          <p:cNvSpPr>
            <a:spLocks noGrp="1"/>
          </p:cNvSpPr>
          <p:nvPr>
            <p:ph type="title"/>
          </p:nvPr>
        </p:nvSpPr>
        <p:spPr>
          <a:xfrm>
            <a:off x="629841" y="685800"/>
            <a:ext cx="2949178"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 xmlns:a16="http://schemas.microsoft.com/office/drawing/2014/main" id="{654384F3-CDE0-4329-B76D-45AAC94B04A8}"/>
              </a:ext>
            </a:extLst>
          </p:cNvPr>
          <p:cNvSpPr>
            <a:spLocks noGrp="1"/>
          </p:cNvSpPr>
          <p:nvPr>
            <p:ph type="pic" idx="1"/>
          </p:nvPr>
        </p:nvSpPr>
        <p:spPr>
          <a:xfrm>
            <a:off x="3887391" y="685801"/>
            <a:ext cx="462915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79A9D7EB-40DA-460F-A48A-3E6D5E5612E7}"/>
              </a:ext>
            </a:extLst>
          </p:cNvPr>
          <p:cNvSpPr>
            <a:spLocks noGrp="1"/>
          </p:cNvSpPr>
          <p:nvPr>
            <p:ph type="body" sz="half" idx="2"/>
          </p:nvPr>
        </p:nvSpPr>
        <p:spPr>
          <a:xfrm>
            <a:off x="629841" y="2209800"/>
            <a:ext cx="2949178"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6" name="Footer Placeholder 5">
            <a:extLst>
              <a:ext uri="{FF2B5EF4-FFF2-40B4-BE49-F238E27FC236}">
                <a16:creationId xmlns=""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3847856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5" name="Footer Placeholder 4">
            <a:extLst>
              <a:ext uri="{FF2B5EF4-FFF2-40B4-BE49-F238E27FC236}">
                <a16:creationId xmlns=""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365032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E3F08DF-1C0D-4F53-A3AB-95D7B55FA063}"/>
              </a:ext>
            </a:extLst>
          </p:cNvPr>
          <p:cNvSpPr>
            <a:spLocks noGrp="1"/>
          </p:cNvSpPr>
          <p:nvPr>
            <p:ph type="title" orient="vert"/>
          </p:nvPr>
        </p:nvSpPr>
        <p:spPr>
          <a:xfrm>
            <a:off x="6543675" y="762000"/>
            <a:ext cx="1971675" cy="5414963"/>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C0D3BBD-C494-4E94-B189-319802A93E38}"/>
              </a:ext>
            </a:extLst>
          </p:cNvPr>
          <p:cNvSpPr>
            <a:spLocks noGrp="1"/>
          </p:cNvSpPr>
          <p:nvPr>
            <p:ph type="body" orient="vert" idx="1"/>
          </p:nvPr>
        </p:nvSpPr>
        <p:spPr>
          <a:xfrm>
            <a:off x="628650" y="762000"/>
            <a:ext cx="5800725"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pPr/>
              <a:t>10/5/2021</a:t>
            </a:fld>
            <a:endParaRPr lang="en-US"/>
          </a:p>
        </p:txBody>
      </p:sp>
      <p:sp>
        <p:nvSpPr>
          <p:cNvPr id="5" name="Footer Placeholder 4">
            <a:extLst>
              <a:ext uri="{FF2B5EF4-FFF2-40B4-BE49-F238E27FC236}">
                <a16:creationId xmlns=""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2639448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50" y="20638"/>
            <a:ext cx="9144000" cy="6858000"/>
            <a:chOff x="0" y="0"/>
            <a:chExt cx="5760" cy="4320"/>
          </a:xfrm>
        </p:grpSpPr>
        <p:sp>
          <p:nvSpPr>
            <p:cNvPr id="512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ro-RO"/>
            </a:p>
          </p:txBody>
        </p:sp>
        <p:sp>
          <p:nvSpPr>
            <p:cNvPr id="51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ro-RO"/>
            </a:p>
          </p:txBody>
        </p:sp>
      </p:grpSp>
      <p:sp>
        <p:nvSpPr>
          <p:cNvPr id="5125"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ro-RO"/>
          </a:p>
        </p:txBody>
      </p:sp>
      <p:grpSp>
        <p:nvGrpSpPr>
          <p:cNvPr id="3" name="Group 6"/>
          <p:cNvGrpSpPr>
            <a:grpSpLocks/>
          </p:cNvGrpSpPr>
          <p:nvPr/>
        </p:nvGrpSpPr>
        <p:grpSpPr bwMode="auto">
          <a:xfrm>
            <a:off x="-1588" y="6034088"/>
            <a:ext cx="7845426" cy="850900"/>
            <a:chOff x="0" y="3792"/>
            <a:chExt cx="4942" cy="536"/>
          </a:xfrm>
        </p:grpSpPr>
        <p:sp>
          <p:nvSpPr>
            <p:cNvPr id="51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ro-RO"/>
            </a:p>
          </p:txBody>
        </p:sp>
        <p:grpSp>
          <p:nvGrpSpPr>
            <p:cNvPr id="4" name="Group 8"/>
            <p:cNvGrpSpPr>
              <a:grpSpLocks/>
            </p:cNvGrpSpPr>
            <p:nvPr userDrawn="1"/>
          </p:nvGrpSpPr>
          <p:grpSpPr bwMode="auto">
            <a:xfrm>
              <a:off x="2486" y="3792"/>
              <a:ext cx="2456" cy="536"/>
              <a:chOff x="2486" y="3792"/>
              <a:chExt cx="2456" cy="536"/>
            </a:xfrm>
          </p:grpSpPr>
          <p:sp>
            <p:nvSpPr>
              <p:cNvPr id="5129"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endParaRPr lang="ro-RO"/>
              </a:p>
            </p:txBody>
          </p:sp>
          <p:sp>
            <p:nvSpPr>
              <p:cNvPr id="513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ro-RO"/>
              </a:p>
            </p:txBody>
          </p:sp>
          <p:sp>
            <p:nvSpPr>
              <p:cNvPr id="513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ro-RO"/>
              </a:p>
            </p:txBody>
          </p:sp>
          <p:sp>
            <p:nvSpPr>
              <p:cNvPr id="513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ro-RO"/>
              </a:p>
            </p:txBody>
          </p:sp>
          <p:sp>
            <p:nvSpPr>
              <p:cNvPr id="513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ro-RO"/>
              </a:p>
            </p:txBody>
          </p:sp>
        </p:grpSp>
        <p:sp>
          <p:nvSpPr>
            <p:cNvPr id="51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ro-RO"/>
            </a:p>
          </p:txBody>
        </p:sp>
      </p:grpSp>
      <p:grpSp>
        <p:nvGrpSpPr>
          <p:cNvPr id="5" name="Group 15"/>
          <p:cNvGrpSpPr>
            <a:grpSpLocks/>
          </p:cNvGrpSpPr>
          <p:nvPr/>
        </p:nvGrpSpPr>
        <p:grpSpPr bwMode="auto">
          <a:xfrm>
            <a:off x="627063" y="6021388"/>
            <a:ext cx="5684837" cy="849312"/>
            <a:chOff x="395" y="3793"/>
            <a:chExt cx="3581" cy="535"/>
          </a:xfrm>
        </p:grpSpPr>
        <p:sp>
          <p:nvSpPr>
            <p:cNvPr id="5136"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ro-RO"/>
            </a:p>
          </p:txBody>
        </p:sp>
        <p:sp>
          <p:nvSpPr>
            <p:cNvPr id="5137"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ro-RO"/>
            </a:p>
          </p:txBody>
        </p:sp>
        <p:sp>
          <p:nvSpPr>
            <p:cNvPr id="5138"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ro-RO"/>
            </a:p>
          </p:txBody>
        </p:sp>
        <p:sp>
          <p:nvSpPr>
            <p:cNvPr id="5139"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ro-RO"/>
            </a:p>
          </p:txBody>
        </p:sp>
        <p:sp>
          <p:nvSpPr>
            <p:cNvPr id="5140"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ro-RO"/>
            </a:p>
          </p:txBody>
        </p:sp>
        <p:sp>
          <p:nvSpPr>
            <p:cNvPr id="5141"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ro-RO"/>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ro-RO"/>
              <a:t>Click to edit Master title style</a:t>
            </a:r>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ro-RO"/>
              <a:t>Click to edit Master subtitle style</a:t>
            </a:r>
          </a:p>
        </p:txBody>
      </p:sp>
      <p:sp>
        <p:nvSpPr>
          <p:cNvPr id="5144" name="Rectangle 24"/>
          <p:cNvSpPr>
            <a:spLocks noGrp="1" noChangeArrowheads="1"/>
          </p:cNvSpPr>
          <p:nvPr>
            <p:ph type="dt" sz="quarter" idx="2"/>
          </p:nvPr>
        </p:nvSpPr>
        <p:spPr/>
        <p:txBody>
          <a:bodyPr/>
          <a:lstStyle>
            <a:lvl1pPr>
              <a:defRPr/>
            </a:lvl1pPr>
          </a:lstStyle>
          <a:p>
            <a:endParaRPr lang="ro-RO"/>
          </a:p>
        </p:txBody>
      </p:sp>
      <p:sp>
        <p:nvSpPr>
          <p:cNvPr id="5145" name="Rectangle 25"/>
          <p:cNvSpPr>
            <a:spLocks noGrp="1" noChangeArrowheads="1"/>
          </p:cNvSpPr>
          <p:nvPr>
            <p:ph type="sldNum" sz="quarter" idx="4"/>
          </p:nvPr>
        </p:nvSpPr>
        <p:spPr/>
        <p:txBody>
          <a:bodyPr/>
          <a:lstStyle>
            <a:lvl1pPr>
              <a:defRPr/>
            </a:lvl1pPr>
          </a:lstStyle>
          <a:p>
            <a:fld id="{EB1D4E2D-0BB7-4083-9DB6-A738A6434E1C}" type="slidenum">
              <a:rPr lang="ro-RO"/>
              <a:pPr/>
              <a:t>‹#›</a:t>
            </a:fld>
            <a:endParaRPr lang="ro-RO"/>
          </a:p>
        </p:txBody>
      </p:sp>
      <p:sp>
        <p:nvSpPr>
          <p:cNvPr id="5146" name="Rectangle 26"/>
          <p:cNvSpPr>
            <a:spLocks noGrp="1" noChangeArrowheads="1"/>
          </p:cNvSpPr>
          <p:nvPr>
            <p:ph type="ftr" sz="quarter" idx="3"/>
          </p:nvPr>
        </p:nvSpPr>
        <p:spPr/>
        <p:txBody>
          <a:bodyPr/>
          <a:lstStyle>
            <a:lvl1pPr>
              <a:defRPr/>
            </a:lvl1pPr>
          </a:lstStyle>
          <a:p>
            <a:endParaRPr lang="ro-RO"/>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endParaRPr lang="ro-RO"/>
          </a:p>
        </p:txBody>
      </p:sp>
      <p:sp>
        <p:nvSpPr>
          <p:cNvPr id="5" name="Footer Placeholder 4"/>
          <p:cNvSpPr>
            <a:spLocks noGrp="1"/>
          </p:cNvSpPr>
          <p:nvPr>
            <p:ph type="ftr" sz="quarter" idx="11"/>
          </p:nvPr>
        </p:nvSpPr>
        <p:spPr/>
        <p:txBody>
          <a:bodyPr/>
          <a:lstStyle>
            <a:lvl1pPr>
              <a:defRPr/>
            </a:lvl1pPr>
          </a:lstStyle>
          <a:p>
            <a:endParaRPr lang="ro-RO"/>
          </a:p>
        </p:txBody>
      </p:sp>
      <p:sp>
        <p:nvSpPr>
          <p:cNvPr id="6" name="Slide Number Placeholder 5"/>
          <p:cNvSpPr>
            <a:spLocks noGrp="1"/>
          </p:cNvSpPr>
          <p:nvPr>
            <p:ph type="sldNum" sz="quarter" idx="12"/>
          </p:nvPr>
        </p:nvSpPr>
        <p:spPr/>
        <p:txBody>
          <a:bodyPr/>
          <a:lstStyle>
            <a:lvl1pPr>
              <a:defRPr/>
            </a:lvl1pPr>
          </a:lstStyle>
          <a:p>
            <a:fld id="{18C119FB-6061-47CF-A844-22BD77D3E259}" type="slidenum">
              <a:rPr lang="ro-RO"/>
              <a:pPr/>
              <a:t>‹#›</a:t>
            </a:fld>
            <a:endParaRPr lang="ro-RO"/>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o-RO"/>
          </a:p>
        </p:txBody>
      </p:sp>
      <p:sp>
        <p:nvSpPr>
          <p:cNvPr id="5" name="Footer Placeholder 4"/>
          <p:cNvSpPr>
            <a:spLocks noGrp="1"/>
          </p:cNvSpPr>
          <p:nvPr>
            <p:ph type="ftr" sz="quarter" idx="11"/>
          </p:nvPr>
        </p:nvSpPr>
        <p:spPr/>
        <p:txBody>
          <a:bodyPr/>
          <a:lstStyle>
            <a:lvl1pPr>
              <a:defRPr/>
            </a:lvl1pPr>
          </a:lstStyle>
          <a:p>
            <a:endParaRPr lang="ro-RO"/>
          </a:p>
        </p:txBody>
      </p:sp>
      <p:sp>
        <p:nvSpPr>
          <p:cNvPr id="6" name="Slide Number Placeholder 5"/>
          <p:cNvSpPr>
            <a:spLocks noGrp="1"/>
          </p:cNvSpPr>
          <p:nvPr>
            <p:ph type="sldNum" sz="quarter" idx="12"/>
          </p:nvPr>
        </p:nvSpPr>
        <p:spPr/>
        <p:txBody>
          <a:bodyPr/>
          <a:lstStyle>
            <a:lvl1pPr>
              <a:defRPr/>
            </a:lvl1pPr>
          </a:lstStyle>
          <a:p>
            <a:fld id="{441FDC5F-0E95-4A95-9485-0F78866FD8DF}" type="slidenum">
              <a:rPr lang="ro-RO"/>
              <a:pPr/>
              <a:t>‹#›</a:t>
            </a:fld>
            <a:endParaRPr lang="ro-RO"/>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Date Placeholder 4"/>
          <p:cNvSpPr>
            <a:spLocks noGrp="1"/>
          </p:cNvSpPr>
          <p:nvPr>
            <p:ph type="dt" sz="half" idx="10"/>
          </p:nvPr>
        </p:nvSpPr>
        <p:spPr/>
        <p:txBody>
          <a:bodyPr/>
          <a:lstStyle>
            <a:lvl1pPr>
              <a:defRPr/>
            </a:lvl1pPr>
          </a:lstStyle>
          <a:p>
            <a:endParaRPr lang="ro-RO"/>
          </a:p>
        </p:txBody>
      </p:sp>
      <p:sp>
        <p:nvSpPr>
          <p:cNvPr id="6" name="Footer Placeholder 5"/>
          <p:cNvSpPr>
            <a:spLocks noGrp="1"/>
          </p:cNvSpPr>
          <p:nvPr>
            <p:ph type="ftr" sz="quarter" idx="11"/>
          </p:nvPr>
        </p:nvSpPr>
        <p:spPr/>
        <p:txBody>
          <a:bodyPr/>
          <a:lstStyle>
            <a:lvl1pPr>
              <a:defRPr/>
            </a:lvl1pPr>
          </a:lstStyle>
          <a:p>
            <a:endParaRPr lang="ro-RO"/>
          </a:p>
        </p:txBody>
      </p:sp>
      <p:sp>
        <p:nvSpPr>
          <p:cNvPr id="7" name="Slide Number Placeholder 6"/>
          <p:cNvSpPr>
            <a:spLocks noGrp="1"/>
          </p:cNvSpPr>
          <p:nvPr>
            <p:ph type="sldNum" sz="quarter" idx="12"/>
          </p:nvPr>
        </p:nvSpPr>
        <p:spPr/>
        <p:txBody>
          <a:bodyPr/>
          <a:lstStyle>
            <a:lvl1pPr>
              <a:defRPr/>
            </a:lvl1pPr>
          </a:lstStyle>
          <a:p>
            <a:fld id="{FA794C8B-65A8-4152-8323-98EDA0992E5D}" type="slidenum">
              <a:rPr lang="ro-RO"/>
              <a:pPr/>
              <a:t>‹#›</a:t>
            </a:fld>
            <a:endParaRPr lang="ro-R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2"/>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Date Placeholder 6"/>
          <p:cNvSpPr>
            <a:spLocks noGrp="1"/>
          </p:cNvSpPr>
          <p:nvPr>
            <p:ph type="dt" sz="half" idx="10"/>
          </p:nvPr>
        </p:nvSpPr>
        <p:spPr/>
        <p:txBody>
          <a:bodyPr/>
          <a:lstStyle>
            <a:lvl1pPr>
              <a:defRPr/>
            </a:lvl1pPr>
          </a:lstStyle>
          <a:p>
            <a:endParaRPr lang="ro-RO"/>
          </a:p>
        </p:txBody>
      </p:sp>
      <p:sp>
        <p:nvSpPr>
          <p:cNvPr id="8" name="Footer Placeholder 7"/>
          <p:cNvSpPr>
            <a:spLocks noGrp="1"/>
          </p:cNvSpPr>
          <p:nvPr>
            <p:ph type="ftr" sz="quarter" idx="11"/>
          </p:nvPr>
        </p:nvSpPr>
        <p:spPr/>
        <p:txBody>
          <a:bodyPr/>
          <a:lstStyle>
            <a:lvl1pPr>
              <a:defRPr/>
            </a:lvl1pPr>
          </a:lstStyle>
          <a:p>
            <a:endParaRPr lang="ro-RO"/>
          </a:p>
        </p:txBody>
      </p:sp>
      <p:sp>
        <p:nvSpPr>
          <p:cNvPr id="9" name="Slide Number Placeholder 8"/>
          <p:cNvSpPr>
            <a:spLocks noGrp="1"/>
          </p:cNvSpPr>
          <p:nvPr>
            <p:ph type="sldNum" sz="quarter" idx="12"/>
          </p:nvPr>
        </p:nvSpPr>
        <p:spPr/>
        <p:txBody>
          <a:bodyPr/>
          <a:lstStyle>
            <a:lvl1pPr>
              <a:defRPr/>
            </a:lvl1pPr>
          </a:lstStyle>
          <a:p>
            <a:fld id="{ECD49799-1676-4464-853C-325F88889C2B}" type="slidenum">
              <a:rPr lang="ro-RO"/>
              <a:pPr/>
              <a:t>‹#›</a:t>
            </a:fld>
            <a:endParaRPr lang="ro-RO"/>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2"/>
          <p:cNvSpPr>
            <a:spLocks noGrp="1"/>
          </p:cNvSpPr>
          <p:nvPr>
            <p:ph type="dt" sz="half" idx="10"/>
          </p:nvPr>
        </p:nvSpPr>
        <p:spPr/>
        <p:txBody>
          <a:bodyPr/>
          <a:lstStyle>
            <a:lvl1pPr>
              <a:defRPr/>
            </a:lvl1pPr>
          </a:lstStyle>
          <a:p>
            <a:endParaRPr lang="ro-RO"/>
          </a:p>
        </p:txBody>
      </p:sp>
      <p:sp>
        <p:nvSpPr>
          <p:cNvPr id="4" name="Footer Placeholder 3"/>
          <p:cNvSpPr>
            <a:spLocks noGrp="1"/>
          </p:cNvSpPr>
          <p:nvPr>
            <p:ph type="ftr" sz="quarter" idx="11"/>
          </p:nvPr>
        </p:nvSpPr>
        <p:spPr/>
        <p:txBody>
          <a:bodyPr/>
          <a:lstStyle>
            <a:lvl1pPr>
              <a:defRPr/>
            </a:lvl1pPr>
          </a:lstStyle>
          <a:p>
            <a:endParaRPr lang="ro-RO"/>
          </a:p>
        </p:txBody>
      </p:sp>
      <p:sp>
        <p:nvSpPr>
          <p:cNvPr id="5" name="Slide Number Placeholder 4"/>
          <p:cNvSpPr>
            <a:spLocks noGrp="1"/>
          </p:cNvSpPr>
          <p:nvPr>
            <p:ph type="sldNum" sz="quarter" idx="12"/>
          </p:nvPr>
        </p:nvSpPr>
        <p:spPr/>
        <p:txBody>
          <a:bodyPr/>
          <a:lstStyle>
            <a:lvl1pPr>
              <a:defRPr/>
            </a:lvl1pPr>
          </a:lstStyle>
          <a:p>
            <a:fld id="{A6339CD6-5AA5-4416-91E9-9A6F6601B322}" type="slidenum">
              <a:rPr lang="ro-RO"/>
              <a:pPr/>
              <a:t>‹#›</a:t>
            </a:fld>
            <a:endParaRPr lang="ro-RO"/>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o-RO"/>
          </a:p>
        </p:txBody>
      </p:sp>
      <p:sp>
        <p:nvSpPr>
          <p:cNvPr id="3" name="Footer Placeholder 2"/>
          <p:cNvSpPr>
            <a:spLocks noGrp="1"/>
          </p:cNvSpPr>
          <p:nvPr>
            <p:ph type="ftr" sz="quarter" idx="11"/>
          </p:nvPr>
        </p:nvSpPr>
        <p:spPr/>
        <p:txBody>
          <a:bodyPr/>
          <a:lstStyle>
            <a:lvl1pPr>
              <a:defRPr/>
            </a:lvl1pPr>
          </a:lstStyle>
          <a:p>
            <a:endParaRPr lang="ro-RO"/>
          </a:p>
        </p:txBody>
      </p:sp>
      <p:sp>
        <p:nvSpPr>
          <p:cNvPr id="4" name="Slide Number Placeholder 3"/>
          <p:cNvSpPr>
            <a:spLocks noGrp="1"/>
          </p:cNvSpPr>
          <p:nvPr>
            <p:ph type="sldNum" sz="quarter" idx="12"/>
          </p:nvPr>
        </p:nvSpPr>
        <p:spPr/>
        <p:txBody>
          <a:bodyPr/>
          <a:lstStyle>
            <a:lvl1pPr>
              <a:defRPr/>
            </a:lvl1pPr>
          </a:lstStyle>
          <a:p>
            <a:fld id="{3E6550B2-228C-4E27-AB2E-96F7627E1999}" type="slidenum">
              <a:rPr lang="ro-RO"/>
              <a:pPr/>
              <a:t>‹#›</a:t>
            </a:fld>
            <a:endParaRPr lang="ro-RO"/>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o-RO"/>
          </a:p>
        </p:txBody>
      </p:sp>
      <p:sp>
        <p:nvSpPr>
          <p:cNvPr id="6" name="Footer Placeholder 5"/>
          <p:cNvSpPr>
            <a:spLocks noGrp="1"/>
          </p:cNvSpPr>
          <p:nvPr>
            <p:ph type="ftr" sz="quarter" idx="11"/>
          </p:nvPr>
        </p:nvSpPr>
        <p:spPr/>
        <p:txBody>
          <a:bodyPr/>
          <a:lstStyle>
            <a:lvl1pPr>
              <a:defRPr/>
            </a:lvl1pPr>
          </a:lstStyle>
          <a:p>
            <a:endParaRPr lang="ro-RO"/>
          </a:p>
        </p:txBody>
      </p:sp>
      <p:sp>
        <p:nvSpPr>
          <p:cNvPr id="7" name="Slide Number Placeholder 6"/>
          <p:cNvSpPr>
            <a:spLocks noGrp="1"/>
          </p:cNvSpPr>
          <p:nvPr>
            <p:ph type="sldNum" sz="quarter" idx="12"/>
          </p:nvPr>
        </p:nvSpPr>
        <p:spPr/>
        <p:txBody>
          <a:bodyPr/>
          <a:lstStyle>
            <a:lvl1pPr>
              <a:defRPr/>
            </a:lvl1pPr>
          </a:lstStyle>
          <a:p>
            <a:fld id="{D8F5002A-1ADF-4064-8E89-9A44252568DF}" type="slidenum">
              <a:rPr lang="ro-RO"/>
              <a:pPr/>
              <a:t>‹#›</a:t>
            </a:fld>
            <a:endParaRPr lang="ro-RO"/>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o-RO"/>
          </a:p>
        </p:txBody>
      </p:sp>
      <p:sp>
        <p:nvSpPr>
          <p:cNvPr id="6" name="Footer Placeholder 5"/>
          <p:cNvSpPr>
            <a:spLocks noGrp="1"/>
          </p:cNvSpPr>
          <p:nvPr>
            <p:ph type="ftr" sz="quarter" idx="11"/>
          </p:nvPr>
        </p:nvSpPr>
        <p:spPr/>
        <p:txBody>
          <a:bodyPr/>
          <a:lstStyle>
            <a:lvl1pPr>
              <a:defRPr/>
            </a:lvl1pPr>
          </a:lstStyle>
          <a:p>
            <a:endParaRPr lang="ro-RO"/>
          </a:p>
        </p:txBody>
      </p:sp>
      <p:sp>
        <p:nvSpPr>
          <p:cNvPr id="7" name="Slide Number Placeholder 6"/>
          <p:cNvSpPr>
            <a:spLocks noGrp="1"/>
          </p:cNvSpPr>
          <p:nvPr>
            <p:ph type="sldNum" sz="quarter" idx="12"/>
          </p:nvPr>
        </p:nvSpPr>
        <p:spPr/>
        <p:txBody>
          <a:bodyPr/>
          <a:lstStyle>
            <a:lvl1pPr>
              <a:defRPr/>
            </a:lvl1pPr>
          </a:lstStyle>
          <a:p>
            <a:fld id="{10AEF14F-8F1D-42DF-89B4-8497BB81383D}" type="slidenum">
              <a:rPr lang="ro-RO"/>
              <a:pPr/>
              <a:t>‹#›</a:t>
            </a:fld>
            <a:endParaRPr lang="ro-RO"/>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endParaRPr lang="ro-RO"/>
          </a:p>
        </p:txBody>
      </p:sp>
      <p:sp>
        <p:nvSpPr>
          <p:cNvPr id="5" name="Footer Placeholder 4"/>
          <p:cNvSpPr>
            <a:spLocks noGrp="1"/>
          </p:cNvSpPr>
          <p:nvPr>
            <p:ph type="ftr" sz="quarter" idx="11"/>
          </p:nvPr>
        </p:nvSpPr>
        <p:spPr/>
        <p:txBody>
          <a:bodyPr/>
          <a:lstStyle>
            <a:lvl1pPr>
              <a:defRPr/>
            </a:lvl1pPr>
          </a:lstStyle>
          <a:p>
            <a:endParaRPr lang="ro-RO"/>
          </a:p>
        </p:txBody>
      </p:sp>
      <p:sp>
        <p:nvSpPr>
          <p:cNvPr id="6" name="Slide Number Placeholder 5"/>
          <p:cNvSpPr>
            <a:spLocks noGrp="1"/>
          </p:cNvSpPr>
          <p:nvPr>
            <p:ph type="sldNum" sz="quarter" idx="12"/>
          </p:nvPr>
        </p:nvSpPr>
        <p:spPr/>
        <p:txBody>
          <a:bodyPr/>
          <a:lstStyle>
            <a:lvl1pPr>
              <a:defRPr/>
            </a:lvl1pPr>
          </a:lstStyle>
          <a:p>
            <a:fld id="{2FA558D2-D23B-42BD-82DE-A2815DB7D725}" type="slidenum">
              <a:rPr lang="ro-RO"/>
              <a:pPr/>
              <a:t>‹#›</a:t>
            </a:fld>
            <a:endParaRPr lang="ro-RO"/>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endParaRPr lang="ro-RO"/>
          </a:p>
        </p:txBody>
      </p:sp>
      <p:sp>
        <p:nvSpPr>
          <p:cNvPr id="5" name="Footer Placeholder 4"/>
          <p:cNvSpPr>
            <a:spLocks noGrp="1"/>
          </p:cNvSpPr>
          <p:nvPr>
            <p:ph type="ftr" sz="quarter" idx="11"/>
          </p:nvPr>
        </p:nvSpPr>
        <p:spPr/>
        <p:txBody>
          <a:bodyPr/>
          <a:lstStyle>
            <a:lvl1pPr>
              <a:defRPr/>
            </a:lvl1pPr>
          </a:lstStyle>
          <a:p>
            <a:endParaRPr lang="ro-RO"/>
          </a:p>
        </p:txBody>
      </p:sp>
      <p:sp>
        <p:nvSpPr>
          <p:cNvPr id="6" name="Slide Number Placeholder 5"/>
          <p:cNvSpPr>
            <a:spLocks noGrp="1"/>
          </p:cNvSpPr>
          <p:nvPr>
            <p:ph type="sldNum" sz="quarter" idx="12"/>
          </p:nvPr>
        </p:nvSpPr>
        <p:spPr/>
        <p:txBody>
          <a:bodyPr/>
          <a:lstStyle>
            <a:lvl1pPr>
              <a:defRPr/>
            </a:lvl1pPr>
          </a:lstStyle>
          <a:p>
            <a:fld id="{9F44B06F-5410-48C7-B776-9F9EBEA7BF1A}" type="slidenum">
              <a:rPr lang="ro-RO"/>
              <a:pPr/>
              <a:t>‹#›</a:t>
            </a:fld>
            <a:endParaRPr lang="ro-RO"/>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o-RO"/>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Date Placeholder 6"/>
          <p:cNvSpPr>
            <a:spLocks noGrp="1"/>
          </p:cNvSpPr>
          <p:nvPr>
            <p:ph type="dt" sz="half" idx="10"/>
          </p:nvPr>
        </p:nvSpPr>
        <p:spPr/>
        <p:txBody>
          <a:bodyPr/>
          <a:lstStyle/>
          <a:p>
            <a:fld id="{1D8BD707-D9CF-40AE-B4C6-C98DA3205C09}" type="datetimeFigureOut">
              <a:rPr lang="en-US" smtClean="0"/>
              <a:pPr/>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2"/>
          <p:cNvSpPr>
            <a:spLocks noGrp="1"/>
          </p:cNvSpPr>
          <p:nvPr>
            <p:ph type="dt" sz="half" idx="10"/>
          </p:nvPr>
        </p:nvSpPr>
        <p:spPr/>
        <p:txBody>
          <a:bodyPr/>
          <a:lstStyle/>
          <a:p>
            <a:fld id="{1D8BD707-D9CF-40AE-B4C6-C98DA3205C09}" type="datetimeFigureOut">
              <a:rPr lang="en-US" smtClean="0"/>
              <a:pPr/>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19" name="Footer Placeholder 18"/>
          <p:cNvSpPr>
            <a:spLocks noGrp="1"/>
          </p:cNvSpPr>
          <p:nvPr>
            <p:ph type="ftr" sz="quarter" idx="11"/>
          </p:nvPr>
        </p:nvSpPr>
        <p:spPr/>
        <p:txBody>
          <a:bodyPr/>
          <a:lstStyle/>
          <a:p>
            <a:endParaRPr lang="ro-RO"/>
          </a:p>
        </p:txBody>
      </p:sp>
      <p:sp>
        <p:nvSpPr>
          <p:cNvPr id="27" name="Slide Number Placeholder 26"/>
          <p:cNvSpPr>
            <a:spLocks noGrp="1"/>
          </p:cNvSpPr>
          <p:nvPr>
            <p:ph type="sldNum" sz="quarter" idx="12"/>
          </p:nvPr>
        </p:nvSpPr>
        <p:spPr/>
        <p:txBody>
          <a:bodyPr/>
          <a:lstStyle/>
          <a:p>
            <a:fld id="{8F3BC62F-84F3-4273-AD68-2722F8FB4EDF}" type="slidenum">
              <a:rPr lang="ro-RO" smtClean="0"/>
              <a:pPr/>
              <a:t>‹#›</a:t>
            </a:fld>
            <a:endParaRPr lang="ro-RO"/>
          </a:p>
        </p:txBody>
      </p:sp>
    </p:spTree>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a:xfrm>
            <a:off x="8077200" y="6356350"/>
            <a:ext cx="609600" cy="365125"/>
          </a:xfrm>
        </p:spPr>
        <p:txBody>
          <a:bodyPr/>
          <a:lstStyle/>
          <a:p>
            <a:fld id="{8F3BC62F-84F3-4273-AD68-2722F8FB4EDF}" type="slidenum">
              <a:rPr lang="ro-RO" smtClean="0"/>
              <a:pPr/>
              <a:t>‹#›</a:t>
            </a:fld>
            <a:endParaRPr lang="ro-RO"/>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AE9D6A70-A71A-4ADA-948F-699D36960887}" type="datetimeFigureOut">
              <a:rPr lang="ro-RO" smtClean="0"/>
              <a:pPr/>
              <a:t>05.10.2021</a:t>
            </a:fld>
            <a:endParaRPr lang="ro-RO"/>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F3BC62F-84F3-4273-AD68-2722F8FB4EDF}" type="slidenum">
              <a:rPr lang="ro-RO" smtClean="0"/>
              <a:pPr/>
              <a:t>‹#›</a:t>
            </a:fld>
            <a:endParaRPr lang="ro-RO"/>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ro-R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D6A70-A71A-4ADA-948F-699D36960887}" type="datetimeFigureOut">
              <a:rPr lang="ro-RO" smtClean="0"/>
              <a:pPr/>
              <a:t>05.10.2021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F3BC62F-84F3-4273-AD68-2722F8FB4EDF}" type="slidenum">
              <a:rPr lang="ro-RO" smtClean="0"/>
              <a:pPr/>
              <a:t>‹#›</a:t>
            </a:fld>
            <a:endParaRPr lang="ro-RO"/>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8F3BC62F-84F3-4273-AD68-2722F8FB4EDF}" type="slidenum">
              <a:rPr lang="ro-RO" smtClean="0"/>
              <a:pPr/>
              <a:t>‹#›</a:t>
            </a:fld>
            <a:endParaRPr lang="ro-RO"/>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AE9D6A70-A71A-4ADA-948F-699D36960887}" type="datetimeFigureOut">
              <a:rPr lang="ro-RO" smtClean="0"/>
              <a:pPr/>
              <a:t>05.10.2021</a:t>
            </a:fld>
            <a:endParaRPr lang="ro-RO"/>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F3BC62F-84F3-4273-AD68-2722F8FB4EDF}" type="slidenum">
              <a:rPr lang="ro-RO" smtClean="0"/>
              <a:pPr/>
              <a:t>‹#›</a:t>
            </a:fld>
            <a:endParaRPr lang="ro-RO"/>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ro-RO"/>
          </a:p>
        </p:txBody>
      </p:sp>
    </p:spTree>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E9D6A70-A71A-4ADA-948F-699D36960887}" type="datetimeFigureOut">
              <a:rPr lang="ro-RO" smtClean="0"/>
              <a:pPr/>
              <a:t>05.10.2021</a:t>
            </a:fld>
            <a:endParaRPr lang="ro-RO"/>
          </a:p>
        </p:txBody>
      </p:sp>
      <p:sp>
        <p:nvSpPr>
          <p:cNvPr id="6" name="Footer Placeholder 5"/>
          <p:cNvSpPr>
            <a:spLocks noGrp="1"/>
          </p:cNvSpPr>
          <p:nvPr>
            <p:ph type="ftr" sz="quarter" idx="11"/>
          </p:nvPr>
        </p:nvSpPr>
        <p:spPr/>
        <p:txBody>
          <a:bodyPr/>
          <a:lstStyle>
            <a:extLst/>
          </a:lstStyle>
          <a:p>
            <a:endParaRPr lang="ro-RO"/>
          </a:p>
        </p:txBody>
      </p:sp>
      <p:sp>
        <p:nvSpPr>
          <p:cNvPr id="7" name="Slide Number Placeholder 6"/>
          <p:cNvSpPr>
            <a:spLocks noGrp="1"/>
          </p:cNvSpPr>
          <p:nvPr>
            <p:ph type="sldNum" sz="quarter" idx="12"/>
          </p:nvPr>
        </p:nvSpPr>
        <p:spPr>
          <a:xfrm>
            <a:off x="8641080" y="6514568"/>
            <a:ext cx="464288" cy="274320"/>
          </a:xfrm>
        </p:spPr>
        <p:txBody>
          <a:bodyPr/>
          <a:lstStyle>
            <a:extLst/>
          </a:lstStyle>
          <a:p>
            <a:fld id="{8F3BC62F-84F3-4273-AD68-2722F8FB4EDF}" type="slidenum">
              <a:rPr lang="ro-RO" smtClean="0"/>
              <a:pPr/>
              <a:t>‹#›</a:t>
            </a:fld>
            <a:endParaRPr lang="ro-RO"/>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E9D6A70-A71A-4ADA-948F-699D36960887}" type="datetimeFigureOut">
              <a:rPr lang="ro-RO" smtClean="0"/>
              <a:pPr/>
              <a:t>05.10.2021</a:t>
            </a:fld>
            <a:endParaRPr lang="ro-RO"/>
          </a:p>
        </p:txBody>
      </p:sp>
      <p:sp>
        <p:nvSpPr>
          <p:cNvPr id="8" name="Footer Placeholder 7"/>
          <p:cNvSpPr>
            <a:spLocks noGrp="1"/>
          </p:cNvSpPr>
          <p:nvPr>
            <p:ph type="ftr" sz="quarter" idx="11"/>
          </p:nvPr>
        </p:nvSpPr>
        <p:spPr/>
        <p:txBody>
          <a:bodyPr/>
          <a:lstStyle>
            <a:extLst/>
          </a:lstStyle>
          <a:p>
            <a:endParaRPr lang="ro-RO"/>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F3BC62F-84F3-4273-AD68-2722F8FB4EDF}" type="slidenum">
              <a:rPr lang="ro-RO" smtClean="0"/>
              <a:pPr/>
              <a:t>‹#›</a:t>
            </a:fld>
            <a:endParaRPr lang="ro-RO"/>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E9D6A70-A71A-4ADA-948F-699D36960887}" type="datetimeFigureOut">
              <a:rPr lang="ro-RO" smtClean="0"/>
              <a:pPr/>
              <a:t>05.10.2021</a:t>
            </a:fld>
            <a:endParaRPr lang="ro-RO"/>
          </a:p>
        </p:txBody>
      </p:sp>
      <p:sp>
        <p:nvSpPr>
          <p:cNvPr id="4" name="Footer Placeholder 3"/>
          <p:cNvSpPr>
            <a:spLocks noGrp="1"/>
          </p:cNvSpPr>
          <p:nvPr>
            <p:ph type="ftr" sz="quarter" idx="11"/>
          </p:nvPr>
        </p:nvSpPr>
        <p:spPr/>
        <p:txBody>
          <a:bodyPr/>
          <a:lstStyle>
            <a:extLst/>
          </a:lstStyle>
          <a:p>
            <a:endParaRPr lang="ro-RO"/>
          </a:p>
        </p:txBody>
      </p:sp>
      <p:sp>
        <p:nvSpPr>
          <p:cNvPr id="5" name="Slide Number Placeholder 4"/>
          <p:cNvSpPr>
            <a:spLocks noGrp="1"/>
          </p:cNvSpPr>
          <p:nvPr>
            <p:ph type="sldNum" sz="quarter" idx="12"/>
          </p:nvPr>
        </p:nvSpPr>
        <p:spPr/>
        <p:txBody>
          <a:bodyPr/>
          <a:lstStyle>
            <a:extLst/>
          </a:lstStyle>
          <a:p>
            <a:fld id="{8F3BC62F-84F3-4273-AD68-2722F8FB4EDF}" type="slidenum">
              <a:rPr lang="ro-RO" smtClean="0"/>
              <a:pPr/>
              <a:t>‹#›</a:t>
            </a:fld>
            <a:endParaRPr lang="ro-RO"/>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E9D6A70-A71A-4ADA-948F-699D36960887}" type="datetimeFigureOut">
              <a:rPr lang="ro-RO" smtClean="0"/>
              <a:pPr/>
              <a:t>05.10.2021</a:t>
            </a:fld>
            <a:endParaRPr lang="ro-RO"/>
          </a:p>
        </p:txBody>
      </p:sp>
      <p:sp>
        <p:nvSpPr>
          <p:cNvPr id="3" name="Footer Placeholder 2"/>
          <p:cNvSpPr>
            <a:spLocks noGrp="1"/>
          </p:cNvSpPr>
          <p:nvPr>
            <p:ph type="ftr" sz="quarter" idx="11"/>
          </p:nvPr>
        </p:nvSpPr>
        <p:spPr/>
        <p:txBody>
          <a:bodyPr/>
          <a:lstStyle>
            <a:extLst/>
          </a:lstStyle>
          <a:p>
            <a:endParaRPr lang="ro-RO"/>
          </a:p>
        </p:txBody>
      </p:sp>
      <p:sp>
        <p:nvSpPr>
          <p:cNvPr id="4" name="Slide Number Placeholder 3"/>
          <p:cNvSpPr>
            <a:spLocks noGrp="1"/>
          </p:cNvSpPr>
          <p:nvPr>
            <p:ph type="sldNum" sz="quarter" idx="12"/>
          </p:nvPr>
        </p:nvSpPr>
        <p:spPr/>
        <p:txBody>
          <a:bodyPr/>
          <a:lstStyle>
            <a:extLst/>
          </a:lstStyle>
          <a:p>
            <a:fld id="{8F3BC62F-84F3-4273-AD68-2722F8FB4EDF}" type="slidenum">
              <a:rPr lang="ro-RO" smtClean="0"/>
              <a:pPr/>
              <a:t>‹#›</a:t>
            </a:fld>
            <a:endParaRPr lang="ro-RO"/>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AE9D6A70-A71A-4ADA-948F-699D36960887}" type="datetimeFigureOut">
              <a:rPr lang="ro-RO" smtClean="0"/>
              <a:pPr/>
              <a:t>05.10.2021</a:t>
            </a:fld>
            <a:endParaRPr lang="ro-RO"/>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F3BC62F-84F3-4273-AD68-2722F8FB4EDF}" type="slidenum">
              <a:rPr lang="ro-RO" smtClean="0"/>
              <a:pPr/>
              <a:t>‹#›</a:t>
            </a:fld>
            <a:endParaRPr lang="ro-RO"/>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ro-RO"/>
          </a:p>
        </p:txBody>
      </p:sp>
    </p:spTree>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AE9D6A70-A71A-4ADA-948F-699D36960887}" type="datetimeFigureOut">
              <a:rPr lang="ro-RO" smtClean="0"/>
              <a:pPr/>
              <a:t>05.10.2021</a:t>
            </a:fld>
            <a:endParaRPr lang="ro-RO"/>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F3BC62F-84F3-4273-AD68-2722F8FB4EDF}" type="slidenum">
              <a:rPr lang="ro-RO" smtClean="0"/>
              <a:pPr/>
              <a:t>‹#›</a:t>
            </a:fld>
            <a:endParaRPr lang="ro-RO"/>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ro-RO"/>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8F3BC62F-84F3-4273-AD68-2722F8FB4EDF}" type="slidenum">
              <a:rPr lang="ro-RO" smtClean="0"/>
              <a:pPr/>
              <a:t>‹#›</a:t>
            </a:fld>
            <a:endParaRPr lang="ro-RO"/>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E9D6A70-A71A-4ADA-948F-699D36960887}" type="datetimeFigureOut">
              <a:rPr lang="ro-RO" smtClean="0"/>
              <a:pPr/>
              <a:t>05.10.2021</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8F3BC62F-84F3-4273-AD68-2722F8FB4EDF}" type="slidenum">
              <a:rPr lang="ro-RO" smtClean="0"/>
              <a:pPr/>
              <a:t>‹#›</a:t>
            </a:fld>
            <a:endParaRPr lang="ro-R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o-R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D6A70-A71A-4ADA-948F-699D36960887}" type="datetimeFigureOut">
              <a:rPr lang="ro-RO" smtClean="0"/>
              <a:pPr/>
              <a:t>05.10.2021</a:t>
            </a:fld>
            <a:endParaRPr lang="ro-R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BC62F-84F3-4273-AD68-2722F8FB4EDF}" type="slidenum">
              <a:rPr lang="ro-RO" smtClean="0"/>
              <a:pPr/>
              <a:t>‹#›</a:t>
            </a:fld>
            <a:endParaRPr lang="ro-R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278892" y="374904"/>
            <a:ext cx="8586216"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2098" y="6214535"/>
            <a:ext cx="2057400" cy="256032"/>
          </a:xfrm>
          <a:prstGeom prst="rect">
            <a:avLst/>
          </a:prstGeom>
        </p:spPr>
        <p:txBody>
          <a:bodyPr vert="horz" lIns="91440" tIns="45720" rIns="91440" bIns="45720" rtlCol="0" anchor="b"/>
          <a:lstStyle>
            <a:lvl1pPr algn="l">
              <a:defRPr sz="1000">
                <a:solidFill>
                  <a:schemeClr val="bg2"/>
                </a:solidFill>
              </a:defRPr>
            </a:lvl1pPr>
          </a:lstStyle>
          <a:p>
            <a:fld id="{F382A8DA-1B05-490F-8AE1-1D226B6AC5C9}" type="datetimeFigureOut">
              <a:rPr lang="en-US" smtClean="0"/>
              <a:pPr/>
              <a:t>10/5/2021</a:t>
            </a:fld>
            <a:endParaRPr lang="en-US"/>
          </a:p>
        </p:txBody>
      </p:sp>
      <p:sp>
        <p:nvSpPr>
          <p:cNvPr id="5" name="Footer Placeholder 4"/>
          <p:cNvSpPr>
            <a:spLocks noGrp="1"/>
          </p:cNvSpPr>
          <p:nvPr>
            <p:ph type="ftr" sz="quarter" idx="3"/>
          </p:nvPr>
        </p:nvSpPr>
        <p:spPr>
          <a:xfrm>
            <a:off x="2617470" y="6214535"/>
            <a:ext cx="3909060" cy="256032"/>
          </a:xfrm>
          <a:prstGeom prst="rect">
            <a:avLst/>
          </a:prstGeom>
        </p:spPr>
        <p:txBody>
          <a:bodyPr vert="horz" lIns="91440" tIns="45720" rIns="91440" bIns="45720" rtlCol="0" anchor="b"/>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7761401" y="6214535"/>
            <a:ext cx="1097280" cy="256032"/>
          </a:xfrm>
          <a:prstGeom prst="rect">
            <a:avLst/>
          </a:prstGeom>
        </p:spPr>
        <p:txBody>
          <a:bodyPr vert="horz" lIns="91440" tIns="45720" rIns="91440" bIns="45720" rtlCol="0" anchor="b"/>
          <a:lstStyle>
            <a:lvl1pPr algn="r">
              <a:defRPr sz="1000">
                <a:solidFill>
                  <a:schemeClr val="bg2"/>
                </a:solidFill>
              </a:defRPr>
            </a:lvl1pPr>
          </a:lstStyle>
          <a:p>
            <a:fld id="{C06346ED-1590-4DC4-857A-DDAEAF035D7D}" type="slidenum">
              <a:rPr lang="en-US" smtClean="0"/>
              <a:pPr/>
              <a:t>‹#›</a:t>
            </a:fld>
            <a:endParaRPr lang="en-US"/>
          </a:p>
        </p:txBody>
      </p:sp>
    </p:spTree>
    <p:extLst>
      <p:ext uri="{BB962C8B-B14F-4D97-AF65-F5344CB8AC3E}">
        <p14:creationId xmlns="" xmlns:p14="http://schemas.microsoft.com/office/powerpoint/2010/main" val="34230860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 xmlns:a16="http://schemas.microsoft.com/office/drawing/2014/main" id="{C4236EA3-83DF-46FF-AB82-3F11A08673F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o-RO"/>
              <a:t>Faceți clic pentru a edita stilul de titlu coordonator</a:t>
            </a:r>
            <a:endParaRPr lang="en-GB"/>
          </a:p>
        </p:txBody>
      </p:sp>
      <p:sp>
        <p:nvSpPr>
          <p:cNvPr id="3" name="Substituent text 2">
            <a:extLst>
              <a:ext uri="{FF2B5EF4-FFF2-40B4-BE49-F238E27FC236}">
                <a16:creationId xmlns="" xmlns:a16="http://schemas.microsoft.com/office/drawing/2014/main" id="{71AEFB58-48BD-4A83-BEC2-0EF64FE7D80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dată 3">
            <a:extLst>
              <a:ext uri="{FF2B5EF4-FFF2-40B4-BE49-F238E27FC236}">
                <a16:creationId xmlns="" xmlns:a16="http://schemas.microsoft.com/office/drawing/2014/main" id="{7F4A1E83-3197-4A1F-B690-224E4514087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3DA5E-63DA-4D7D-8A1B-572DFB7FF515}" type="datetimeFigureOut">
              <a:rPr lang="en-GB" smtClean="0"/>
              <a:pPr/>
              <a:t>05/10/2021</a:t>
            </a:fld>
            <a:endParaRPr lang="en-GB"/>
          </a:p>
        </p:txBody>
      </p:sp>
      <p:sp>
        <p:nvSpPr>
          <p:cNvPr id="5" name="Substituent subsol 4">
            <a:extLst>
              <a:ext uri="{FF2B5EF4-FFF2-40B4-BE49-F238E27FC236}">
                <a16:creationId xmlns="" xmlns:a16="http://schemas.microsoft.com/office/drawing/2014/main" id="{DE8357AD-CB8E-42B0-BEF1-9CC2542084C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ubstituent număr diapozitiv 5">
            <a:extLst>
              <a:ext uri="{FF2B5EF4-FFF2-40B4-BE49-F238E27FC236}">
                <a16:creationId xmlns="" xmlns:a16="http://schemas.microsoft.com/office/drawing/2014/main" id="{2892D1C5-1C26-44FF-89BA-0F80702637A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77D90-ACB7-4F2E-B18F-AAAD8B6BE72A}" type="slidenum">
              <a:rPr lang="en-GB" smtClean="0"/>
              <a:pPr/>
              <a:t>‹#›</a:t>
            </a:fld>
            <a:endParaRPr lang="en-GB"/>
          </a:p>
        </p:txBody>
      </p:sp>
    </p:spTree>
    <p:extLst>
      <p:ext uri="{BB962C8B-B14F-4D97-AF65-F5344CB8AC3E}">
        <p14:creationId xmlns="" xmlns:p14="http://schemas.microsoft.com/office/powerpoint/2010/main" val="11320118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3AA0686-7BAC-45C0-BA30-0D0CBCE5CE63}"/>
              </a:ext>
            </a:extLst>
          </p:cNvPr>
          <p:cNvSpPr>
            <a:spLocks noGrp="1"/>
          </p:cNvSpPr>
          <p:nvPr>
            <p:ph type="title"/>
          </p:nvPr>
        </p:nvSpPr>
        <p:spPr>
          <a:xfrm>
            <a:off x="1028700" y="685800"/>
            <a:ext cx="7115175"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334202DE-82CD-407D-8C68-174B0CBB57F7}"/>
              </a:ext>
            </a:extLst>
          </p:cNvPr>
          <p:cNvSpPr>
            <a:spLocks noGrp="1"/>
          </p:cNvSpPr>
          <p:nvPr>
            <p:ph type="body" idx="1"/>
          </p:nvPr>
        </p:nvSpPr>
        <p:spPr>
          <a:xfrm>
            <a:off x="1028700" y="2254103"/>
            <a:ext cx="7115176"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2554AC9D-6E1B-46D3-959F-A068A1EDBDBA}"/>
              </a:ext>
            </a:extLst>
          </p:cNvPr>
          <p:cNvSpPr>
            <a:spLocks noGrp="1"/>
          </p:cNvSpPr>
          <p:nvPr>
            <p:ph type="dt" sz="half" idx="2"/>
          </p:nvPr>
        </p:nvSpPr>
        <p:spPr>
          <a:xfrm rot="5400000">
            <a:off x="6835667" y="3275064"/>
            <a:ext cx="4114801" cy="307876"/>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pPr/>
              <a:t>10/5/2021</a:t>
            </a:fld>
            <a:endParaRPr lang="en-US"/>
          </a:p>
        </p:txBody>
      </p:sp>
      <p:sp>
        <p:nvSpPr>
          <p:cNvPr id="5" name="Footer Placeholder 4">
            <a:extLst>
              <a:ext uri="{FF2B5EF4-FFF2-40B4-BE49-F238E27FC236}">
                <a16:creationId xmlns="" xmlns:a16="http://schemas.microsoft.com/office/drawing/2014/main" id="{A5FC0015-9EFB-40F8-BC00-AC2483D60905}"/>
              </a:ext>
            </a:extLst>
          </p:cNvPr>
          <p:cNvSpPr>
            <a:spLocks noGrp="1"/>
          </p:cNvSpPr>
          <p:nvPr>
            <p:ph type="ftr" sz="quarter" idx="3"/>
          </p:nvPr>
        </p:nvSpPr>
        <p:spPr>
          <a:xfrm rot="5400000">
            <a:off x="-1795452" y="3275063"/>
            <a:ext cx="4114800" cy="307876"/>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 xmlns:a16="http://schemas.microsoft.com/office/drawing/2014/main" id="{E572C732-0E3E-49E0-A72E-D4C08CB4455A}"/>
              </a:ext>
            </a:extLst>
          </p:cNvPr>
          <p:cNvSpPr>
            <a:spLocks noGrp="1"/>
          </p:cNvSpPr>
          <p:nvPr>
            <p:ph type="sldNum" sz="quarter" idx="4"/>
          </p:nvPr>
        </p:nvSpPr>
        <p:spPr>
          <a:xfrm>
            <a:off x="8337255" y="6356351"/>
            <a:ext cx="653901"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 xmlns:p14="http://schemas.microsoft.com/office/powerpoint/2010/main" val="15795540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 xmlns:a16="http://schemas.microsoft.com/office/drawing/2014/main" id="{DD7EAFE6-2BB9-41FB-9CF4-588CFC708774}"/>
              </a:ext>
            </a:extLst>
          </p:cNvPr>
          <p:cNvSpPr/>
          <p:nvPr/>
        </p:nvSpPr>
        <p:spPr>
          <a:xfrm>
            <a:off x="0" y="0"/>
            <a:ext cx="9141714"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 xmlns:a16="http://schemas.microsoft.com/office/drawing/2014/main" id="{41447F1F-BFA8-4A56-894B-40120132EE48}"/>
              </a:ext>
            </a:extLst>
          </p:cNvPr>
          <p:cNvSpPr>
            <a:spLocks noGrp="1"/>
          </p:cNvSpPr>
          <p:nvPr>
            <p:ph type="title"/>
          </p:nvPr>
        </p:nvSpPr>
        <p:spPr>
          <a:xfrm>
            <a:off x="628650" y="68103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2658FB99-0FA3-49F4-99A1-61919F942794}"/>
              </a:ext>
            </a:extLst>
          </p:cNvPr>
          <p:cNvSpPr>
            <a:spLocks noGrp="1"/>
          </p:cNvSpPr>
          <p:nvPr>
            <p:ph type="body" idx="1"/>
          </p:nvPr>
        </p:nvSpPr>
        <p:spPr>
          <a:xfrm>
            <a:off x="628650" y="2178657"/>
            <a:ext cx="78867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4CDCCAE5-4EB0-4174-BD15-4943899B0A29}"/>
              </a:ext>
            </a:extLst>
          </p:cNvPr>
          <p:cNvSpPr>
            <a:spLocks noGrp="1"/>
          </p:cNvSpPr>
          <p:nvPr>
            <p:ph type="dt" sz="half" idx="2"/>
          </p:nvPr>
        </p:nvSpPr>
        <p:spPr>
          <a:xfrm>
            <a:off x="628650" y="6429376"/>
            <a:ext cx="20574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10/5/2021</a:t>
            </a:fld>
            <a:endParaRPr lang="en-US" dirty="0"/>
          </a:p>
        </p:txBody>
      </p:sp>
      <p:sp>
        <p:nvSpPr>
          <p:cNvPr id="5" name="Footer Placeholder 4">
            <a:extLst>
              <a:ext uri="{FF2B5EF4-FFF2-40B4-BE49-F238E27FC236}">
                <a16:creationId xmlns="" xmlns:a16="http://schemas.microsoft.com/office/drawing/2014/main" id="{26A4189E-43B2-4CEE-B13E-61A1FBBBD25D}"/>
              </a:ext>
            </a:extLst>
          </p:cNvPr>
          <p:cNvSpPr>
            <a:spLocks noGrp="1"/>
          </p:cNvSpPr>
          <p:nvPr>
            <p:ph type="ftr" sz="quarter" idx="3"/>
          </p:nvPr>
        </p:nvSpPr>
        <p:spPr>
          <a:xfrm>
            <a:off x="3028950" y="6429376"/>
            <a:ext cx="30861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 xmlns:a16="http://schemas.microsoft.com/office/drawing/2014/main" id="{EAA0530F-0BC8-46EF-A765-DD58B5367528}"/>
              </a:ext>
            </a:extLst>
          </p:cNvPr>
          <p:cNvSpPr>
            <a:spLocks noGrp="1"/>
          </p:cNvSpPr>
          <p:nvPr>
            <p:ph type="sldNum" sz="quarter" idx="4"/>
          </p:nvPr>
        </p:nvSpPr>
        <p:spPr>
          <a:xfrm>
            <a:off x="6457950" y="6429376"/>
            <a:ext cx="20574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 xmlns:p14="http://schemas.microsoft.com/office/powerpoint/2010/main" val="15333886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ro-RO"/>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ro-RO"/>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ro-RO"/>
          </a:p>
        </p:txBody>
      </p:sp>
      <p:grpSp>
        <p:nvGrpSpPr>
          <p:cNvPr id="3"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ro-RO"/>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endParaRPr lang="ro-RO"/>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ro-RO"/>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ro-RO"/>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ro-RO"/>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ro-RO"/>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ro-RO"/>
            </a:p>
          </p:txBody>
        </p:sp>
      </p:grpSp>
      <p:grpSp>
        <p:nvGrpSpPr>
          <p:cNvPr id="5"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ro-RO"/>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ro-RO"/>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ro-RO"/>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ro-RO"/>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ro-RO"/>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ro-RO"/>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o-RO" smtClean="0"/>
              <a:t>Click to edit Master title style</a:t>
            </a:r>
          </a:p>
        </p:txBody>
      </p:sp>
      <p:sp>
        <p:nvSpPr>
          <p:cNvPr id="4119"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o-RO" smtClean="0"/>
              <a:t>Click to edit Master text styles</a:t>
            </a:r>
          </a:p>
          <a:p>
            <a:pPr lvl="1"/>
            <a:r>
              <a:rPr lang="ro-RO" smtClean="0"/>
              <a:t>Second level</a:t>
            </a:r>
          </a:p>
          <a:p>
            <a:pPr lvl="2"/>
            <a:r>
              <a:rPr lang="ro-RO" smtClean="0"/>
              <a:t>Third level</a:t>
            </a:r>
          </a:p>
          <a:p>
            <a:pPr lvl="3"/>
            <a:r>
              <a:rPr lang="ro-RO" smtClean="0"/>
              <a:t>Fourth level</a:t>
            </a:r>
          </a:p>
          <a:p>
            <a:pPr lvl="4"/>
            <a:r>
              <a:rPr lang="ro-RO" smtClean="0"/>
              <a:t>Fifth level</a:t>
            </a:r>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ro-RO"/>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ro-RO"/>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84502D67-36D1-4E82-89DC-5923F52A4B1E}" type="slidenum">
              <a:rPr lang="ro-RO"/>
              <a:pPr/>
              <a:t>‹#›</a:t>
            </a:fld>
            <a:endParaRPr lang="ro-RO"/>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lr>
          <a:schemeClr val="tx2"/>
        </a:buClr>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o-R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E9D6A70-A71A-4ADA-948F-699D36960887}" type="datetimeFigureOut">
              <a:rPr lang="ro-RO" smtClean="0"/>
              <a:pPr/>
              <a:t>05.10.2021</a:t>
            </a:fld>
            <a:endParaRPr lang="ro-RO"/>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o-RO"/>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F3BC62F-84F3-4273-AD68-2722F8FB4EDF}" type="slidenum">
              <a:rPr lang="ro-RO" smtClean="0"/>
              <a:pPr/>
              <a:t>‹#›</a:t>
            </a:fld>
            <a:endParaRPr lang="ro-RO"/>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o-RO"/>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AE9D6A70-A71A-4ADA-948F-699D36960887}" type="datetimeFigureOut">
              <a:rPr lang="ro-RO" smtClean="0"/>
              <a:pPr/>
              <a:t>05.10.2021</a:t>
            </a:fld>
            <a:endParaRPr lang="ro-RO"/>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F3BC62F-84F3-4273-AD68-2722F8FB4EDF}" type="slidenum">
              <a:rPr lang="ro-RO" smtClean="0"/>
              <a:pPr/>
              <a:t>‹#›</a:t>
            </a:fld>
            <a:endParaRPr lang="ro-RO"/>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9.jpe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9.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7000" r="-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71934" y="4429132"/>
            <a:ext cx="4914912" cy="1214446"/>
          </a:xfrm>
        </p:spPr>
        <p:txBody>
          <a:bodyPr>
            <a:normAutofit/>
          </a:bodyPr>
          <a:lstStyle/>
          <a:p>
            <a:pPr algn="l"/>
            <a:r>
              <a:rPr lang="en-US" sz="2000" dirty="0" smtClean="0">
                <a:solidFill>
                  <a:schemeClr val="tx1"/>
                </a:solidFill>
                <a:latin typeface="Times New Roman" pitchFamily="18" charset="0"/>
                <a:cs typeface="Times New Roman" pitchFamily="18" charset="0"/>
              </a:rPr>
              <a:t>Project made by 6</a:t>
            </a:r>
            <a:r>
              <a:rPr lang="en-US" sz="2000" baseline="30000" dirty="0" smtClean="0">
                <a:solidFill>
                  <a:schemeClr val="tx1"/>
                </a:solidFill>
                <a:latin typeface="Times New Roman" pitchFamily="18" charset="0"/>
                <a:cs typeface="Times New Roman" pitchFamily="18" charset="0"/>
              </a:rPr>
              <a:t>th</a:t>
            </a:r>
            <a:r>
              <a:rPr lang="en-US" sz="2000" dirty="0" smtClean="0">
                <a:solidFill>
                  <a:schemeClr val="tx1"/>
                </a:solidFill>
                <a:latin typeface="Times New Roman" pitchFamily="18" charset="0"/>
                <a:cs typeface="Times New Roman" pitchFamily="18" charset="0"/>
              </a:rPr>
              <a:t> grade</a:t>
            </a:r>
          </a:p>
          <a:p>
            <a:pPr algn="l"/>
            <a:r>
              <a:rPr lang="en-US" sz="2000" dirty="0" smtClean="0">
                <a:solidFill>
                  <a:schemeClr val="tx1"/>
                </a:solidFill>
                <a:latin typeface="Times New Roman" pitchFamily="18" charset="0"/>
                <a:cs typeface="Times New Roman" pitchFamily="18" charset="0"/>
              </a:rPr>
              <a:t>School: “Lucian </a:t>
            </a:r>
            <a:r>
              <a:rPr lang="en-US" sz="2000" dirty="0" err="1" smtClean="0">
                <a:solidFill>
                  <a:schemeClr val="tx1"/>
                </a:solidFill>
                <a:latin typeface="Times New Roman" pitchFamily="18" charset="0"/>
                <a:cs typeface="Times New Roman" pitchFamily="18" charset="0"/>
              </a:rPr>
              <a:t>Blaga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Jibou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Salaj</a:t>
            </a:r>
            <a:r>
              <a:rPr lang="en-US" sz="2000" dirty="0" smtClean="0">
                <a:solidFill>
                  <a:schemeClr val="tx1"/>
                </a:solidFill>
                <a:latin typeface="Times New Roman" pitchFamily="18" charset="0"/>
                <a:cs typeface="Times New Roman" pitchFamily="18" charset="0"/>
              </a:rPr>
              <a:t>, Romania</a:t>
            </a:r>
          </a:p>
          <a:p>
            <a:pPr algn="l"/>
            <a:r>
              <a:rPr lang="en-US" sz="2000" dirty="0" smtClean="0">
                <a:solidFill>
                  <a:schemeClr val="tx1"/>
                </a:solidFill>
                <a:latin typeface="Times New Roman" pitchFamily="18" charset="0"/>
                <a:cs typeface="Times New Roman" pitchFamily="18" charset="0"/>
              </a:rPr>
              <a:t>Teacher: Pop </a:t>
            </a:r>
            <a:r>
              <a:rPr lang="en-US" sz="2000" dirty="0" err="1" smtClean="0">
                <a:solidFill>
                  <a:schemeClr val="tx1"/>
                </a:solidFill>
                <a:latin typeface="Times New Roman" pitchFamily="18" charset="0"/>
                <a:cs typeface="Times New Roman" pitchFamily="18" charset="0"/>
              </a:rPr>
              <a:t>Alina</a:t>
            </a:r>
            <a:r>
              <a:rPr lang="en-US" sz="2000" dirty="0" smtClean="0">
                <a:solidFill>
                  <a:schemeClr val="tx1"/>
                </a:solidFill>
                <a:latin typeface="Times New Roman" pitchFamily="18" charset="0"/>
                <a:cs typeface="Times New Roman" pitchFamily="18" charset="0"/>
              </a:rPr>
              <a:t> – Maria / </a:t>
            </a:r>
            <a:r>
              <a:rPr lang="en-US" sz="2000" dirty="0" err="1" smtClean="0">
                <a:solidFill>
                  <a:schemeClr val="tx1"/>
                </a:solidFill>
                <a:latin typeface="Times New Roman" pitchFamily="18" charset="0"/>
                <a:cs typeface="Times New Roman" pitchFamily="18" charset="0"/>
              </a:rPr>
              <a:t>Ciurbe</a:t>
            </a:r>
            <a:r>
              <a:rPr lang="en-US" sz="2000" dirty="0" smtClean="0">
                <a:solidFill>
                  <a:schemeClr val="tx1"/>
                </a:solidFill>
                <a:latin typeface="Times New Roman" pitchFamily="18" charset="0"/>
                <a:cs typeface="Times New Roman" pitchFamily="18" charset="0"/>
              </a:rPr>
              <a:t> Mariana</a:t>
            </a:r>
            <a:endParaRPr lang="ro-RO" sz="2000" dirty="0">
              <a:solidFill>
                <a:schemeClr val="tx1"/>
              </a:solidFill>
              <a:latin typeface="Times New Roman" pitchFamily="18" charset="0"/>
              <a:cs typeface="Times New Roman" pitchFamily="18" charset="0"/>
            </a:endParaRPr>
          </a:p>
        </p:txBody>
      </p:sp>
      <p:sp>
        <p:nvSpPr>
          <p:cNvPr id="5" name="Rectangle 4"/>
          <p:cNvSpPr/>
          <p:nvPr/>
        </p:nvSpPr>
        <p:spPr>
          <a:xfrm>
            <a:off x="857224" y="642918"/>
            <a:ext cx="7858180" cy="1754326"/>
          </a:xfrm>
          <a:prstGeom prst="rect">
            <a:avLst/>
          </a:prstGeom>
          <a:noFill/>
          <a:ln w="76200">
            <a:solidFill>
              <a:schemeClr val="accent3">
                <a:lumMod val="75000"/>
              </a:schemeClr>
            </a:solidFill>
          </a:ln>
        </p:spPr>
        <p:txBody>
          <a:bodyPr wrap="square" lIns="91440" tIns="45720" rIns="91440" bIns="45720">
            <a:spAutoFit/>
          </a:bodyPr>
          <a:lstStyle/>
          <a:p>
            <a:r>
              <a:rPr 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More green you live,</a:t>
            </a:r>
          </a:p>
          <a:p>
            <a:pPr algn="ctr"/>
            <a:r>
              <a:rPr lang="en-US" sz="54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More life you give</a:t>
            </a:r>
            <a:endPar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6" name="Picture 5" descr="es.jpg"/>
          <p:cNvPicPr>
            <a:picLocks noChangeAspect="1"/>
          </p:cNvPicPr>
          <p:nvPr/>
        </p:nvPicPr>
        <p:blipFill>
          <a:blip r:embed="rId3" cstate="print"/>
          <a:stretch>
            <a:fillRect/>
          </a:stretch>
        </p:blipFill>
        <p:spPr>
          <a:xfrm>
            <a:off x="428596" y="3714752"/>
            <a:ext cx="3143272" cy="289083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DBDA32BF-15FD-460C-A192-D4EAD7C0A1DC}"/>
              </a:ext>
            </a:extLst>
          </p:cNvPr>
          <p:cNvSpPr>
            <a:spLocks noGrp="1"/>
          </p:cNvSpPr>
          <p:nvPr>
            <p:ph type="title"/>
          </p:nvPr>
        </p:nvSpPr>
        <p:spPr>
          <a:xfrm>
            <a:off x="0" y="-142900"/>
            <a:ext cx="9144000" cy="3714776"/>
          </a:xfrm>
        </p:spPr>
        <p:txBody>
          <a:bodyPr>
            <a:normAutofit/>
          </a:bodyPr>
          <a:lstStyle/>
          <a:p>
            <a:r>
              <a:rPr lang="en-GB" sz="3600" b="1" i="1" u="sng" dirty="0"/>
              <a:t>People </a:t>
            </a:r>
            <a:r>
              <a:rPr lang="en-GB" sz="3600" b="1" i="1" u="sng" dirty="0" err="1"/>
              <a:t>poluate</a:t>
            </a:r>
            <a:r>
              <a:rPr lang="en-GB" sz="3600" b="1" i="1" u="sng" dirty="0"/>
              <a:t> the Earth and its </a:t>
            </a:r>
            <a:r>
              <a:rPr lang="en-GB" sz="3600" b="1" i="1" u="sng" dirty="0" err="1"/>
              <a:t>illegal.Nature</a:t>
            </a:r>
            <a:r>
              <a:rPr lang="en-GB" sz="3600" b="1" i="1" u="sng" dirty="0"/>
              <a:t> cops are trying to save the nature…but bad people continue </a:t>
            </a:r>
            <a:r>
              <a:rPr lang="en-GB" sz="3600" b="1" i="1" u="sng" dirty="0" err="1"/>
              <a:t>poluate</a:t>
            </a:r>
            <a:r>
              <a:rPr lang="en-GB" sz="3600" b="1" i="1" u="sng" dirty="0"/>
              <a:t> </a:t>
            </a:r>
            <a:r>
              <a:rPr lang="en-GB" sz="3600" b="1" i="1" u="sng" dirty="0" err="1"/>
              <a:t>Earth.We</a:t>
            </a:r>
            <a:r>
              <a:rPr lang="en-GB" sz="3600" b="1" i="1" u="sng" dirty="0"/>
              <a:t> need to stop </a:t>
            </a:r>
            <a:r>
              <a:rPr lang="en-GB" sz="3600" b="1" i="1" u="sng" dirty="0" err="1"/>
              <a:t>poluate</a:t>
            </a:r>
            <a:r>
              <a:rPr lang="en-GB" sz="3600" b="1" i="1" u="sng" dirty="0"/>
              <a:t> because ,</a:t>
            </a:r>
            <a:r>
              <a:rPr lang="en-GB" sz="3600" b="1" i="1" u="sng" dirty="0" err="1"/>
              <a:t>somehow,we</a:t>
            </a:r>
            <a:r>
              <a:rPr lang="en-GB" sz="3600" b="1" i="1" u="sng" dirty="0"/>
              <a:t> are hurting ourselves…during the terrestrial </a:t>
            </a:r>
            <a:r>
              <a:rPr lang="en-GB" sz="3600" b="1" i="1" u="sng" dirty="0" err="1"/>
              <a:t>poluation</a:t>
            </a:r>
            <a:r>
              <a:rPr lang="en-GB" sz="3600" b="1" i="1" u="sng" dirty="0"/>
              <a:t>.</a:t>
            </a:r>
          </a:p>
        </p:txBody>
      </p:sp>
      <p:pic>
        <p:nvPicPr>
          <p:cNvPr id="1026" name="Picture 2" descr="13 imagini ale dezastrului provocat de poluarea umană">
            <a:extLst>
              <a:ext uri="{FF2B5EF4-FFF2-40B4-BE49-F238E27FC236}">
                <a16:creationId xmlns:a16="http://schemas.microsoft.com/office/drawing/2014/main" xmlns="" id="{ED9A5258-CC7D-4728-B01C-3994B1B07BF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4116" y="3643314"/>
            <a:ext cx="5396776" cy="29289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0791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7DEBA5B8-8725-4DDC-B9F8-3830C7134DCE}"/>
              </a:ext>
            </a:extLst>
          </p:cNvPr>
          <p:cNvSpPr>
            <a:spLocks noGrp="1"/>
          </p:cNvSpPr>
          <p:nvPr>
            <p:ph type="title"/>
          </p:nvPr>
        </p:nvSpPr>
        <p:spPr>
          <a:xfrm>
            <a:off x="500034" y="-428652"/>
            <a:ext cx="8401080" cy="3429024"/>
          </a:xfrm>
        </p:spPr>
        <p:txBody>
          <a:bodyPr>
            <a:noAutofit/>
          </a:bodyPr>
          <a:lstStyle/>
          <a:p>
            <a:r>
              <a:rPr lang="en-GB" sz="3200" dirty="0" err="1"/>
              <a:t>Now,we</a:t>
            </a:r>
            <a:r>
              <a:rPr lang="en-GB" sz="3200" dirty="0"/>
              <a:t> have in this </a:t>
            </a:r>
            <a:r>
              <a:rPr lang="en-GB" sz="3200" dirty="0" err="1"/>
              <a:t>picture,the</a:t>
            </a:r>
            <a:r>
              <a:rPr lang="en-GB" sz="3200" dirty="0"/>
              <a:t> water </a:t>
            </a:r>
            <a:r>
              <a:rPr lang="en-GB" sz="3200" dirty="0" err="1"/>
              <a:t>poluation.This</a:t>
            </a:r>
            <a:r>
              <a:rPr lang="en-GB" sz="3200" dirty="0"/>
              <a:t> </a:t>
            </a:r>
            <a:r>
              <a:rPr lang="en-GB" sz="3200" dirty="0" err="1"/>
              <a:t>tipe</a:t>
            </a:r>
            <a:r>
              <a:rPr lang="en-GB" sz="3200" dirty="0"/>
              <a:t> of </a:t>
            </a:r>
            <a:r>
              <a:rPr lang="en-GB" sz="3200" dirty="0" err="1"/>
              <a:t>poluation</a:t>
            </a:r>
            <a:r>
              <a:rPr lang="en-GB" sz="3200" dirty="0"/>
              <a:t> is killing the sea </a:t>
            </a:r>
            <a:r>
              <a:rPr lang="en-GB" sz="3200" dirty="0" err="1" smtClean="0"/>
              <a:t>animals.This</a:t>
            </a:r>
            <a:r>
              <a:rPr lang="en-GB" sz="3200" dirty="0" smtClean="0"/>
              <a:t> </a:t>
            </a:r>
            <a:r>
              <a:rPr lang="en-GB" sz="3200" dirty="0"/>
              <a:t>is one who kills the </a:t>
            </a:r>
            <a:r>
              <a:rPr lang="en-GB" sz="3200" dirty="0" smtClean="0"/>
              <a:t>fishes and people </a:t>
            </a:r>
            <a:r>
              <a:rPr lang="en-GB" sz="3200" dirty="0"/>
              <a:t>who are counting on </a:t>
            </a:r>
            <a:r>
              <a:rPr lang="en-GB" sz="3200" dirty="0" err="1"/>
              <a:t>fish,will</a:t>
            </a:r>
            <a:r>
              <a:rPr lang="en-GB" sz="3200" dirty="0"/>
              <a:t> die because they don’t have food anymore.</a:t>
            </a:r>
          </a:p>
        </p:txBody>
      </p:sp>
      <p:pic>
        <p:nvPicPr>
          <p:cNvPr id="2050" name="Picture 2" descr="Poluarea apelor | Poluarea">
            <a:extLst>
              <a:ext uri="{FF2B5EF4-FFF2-40B4-BE49-F238E27FC236}">
                <a16:creationId xmlns:a16="http://schemas.microsoft.com/office/drawing/2014/main" xmlns="" id="{F2764AE8-29DB-499F-8EF7-0EDDBD2819E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1670" y="3424341"/>
            <a:ext cx="4500594" cy="29560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4805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C24CC00D-CCBB-4A55-ABA9-8DAC95FB05E4}"/>
              </a:ext>
            </a:extLst>
          </p:cNvPr>
          <p:cNvSpPr>
            <a:spLocks noGrp="1"/>
          </p:cNvSpPr>
          <p:nvPr>
            <p:ph type="title"/>
          </p:nvPr>
        </p:nvSpPr>
        <p:spPr>
          <a:xfrm>
            <a:off x="785786" y="-214338"/>
            <a:ext cx="7643866" cy="4214842"/>
          </a:xfrm>
        </p:spPr>
        <p:txBody>
          <a:bodyPr>
            <a:normAutofit/>
          </a:bodyPr>
          <a:lstStyle/>
          <a:p>
            <a:r>
              <a:rPr lang="en-GB" sz="3600" dirty="0"/>
              <a:t>The last </a:t>
            </a:r>
            <a:r>
              <a:rPr lang="en-GB" sz="3600" dirty="0" err="1"/>
              <a:t>poluation</a:t>
            </a:r>
            <a:r>
              <a:rPr lang="en-GB" sz="3600" dirty="0"/>
              <a:t> I want to tell you about is…</a:t>
            </a:r>
            <a:r>
              <a:rPr lang="en-GB" sz="3600" b="1" i="1" dirty="0"/>
              <a:t>air </a:t>
            </a:r>
            <a:r>
              <a:rPr lang="en-GB" sz="3600" b="1" i="1" dirty="0" err="1"/>
              <a:t>poluation.</a:t>
            </a:r>
            <a:r>
              <a:rPr lang="en-GB" sz="3600" dirty="0" err="1"/>
              <a:t>This</a:t>
            </a:r>
            <a:r>
              <a:rPr lang="en-GB" sz="3600" dirty="0"/>
              <a:t> air </a:t>
            </a:r>
            <a:r>
              <a:rPr lang="en-GB" sz="3600" dirty="0" err="1"/>
              <a:t>poluation</a:t>
            </a:r>
            <a:r>
              <a:rPr lang="en-GB" sz="3600" dirty="0"/>
              <a:t> is made from airplanes that are </a:t>
            </a:r>
            <a:r>
              <a:rPr lang="en-GB" sz="3600" dirty="0" err="1"/>
              <a:t>mading</a:t>
            </a:r>
            <a:r>
              <a:rPr lang="en-GB" sz="3600" dirty="0"/>
              <a:t> </a:t>
            </a:r>
            <a:r>
              <a:rPr lang="en-GB" sz="3600" dirty="0" err="1"/>
              <a:t>smoke.Then</a:t>
            </a:r>
            <a:r>
              <a:rPr lang="en-GB" sz="3600" dirty="0"/>
              <a:t> we </a:t>
            </a:r>
            <a:r>
              <a:rPr lang="en-GB" sz="3600" dirty="0" smtClean="0"/>
              <a:t>breathe the </a:t>
            </a:r>
            <a:r>
              <a:rPr lang="en-GB" sz="3600" dirty="0"/>
              <a:t>smoke that can affect our </a:t>
            </a:r>
            <a:r>
              <a:rPr lang="en-GB" sz="3600" dirty="0" err="1"/>
              <a:t>lungs,and</a:t>
            </a:r>
            <a:r>
              <a:rPr lang="en-GB" sz="3600" dirty="0"/>
              <a:t> then we get bad problems with our lugs…even die!</a:t>
            </a:r>
            <a:endParaRPr lang="en-GB" sz="3600" b="1" i="1" dirty="0"/>
          </a:p>
        </p:txBody>
      </p:sp>
      <p:pic>
        <p:nvPicPr>
          <p:cNvPr id="3074" name="Picture 2" descr="13 imagini ale dezastrului provocat de poluarea umană">
            <a:extLst>
              <a:ext uri="{FF2B5EF4-FFF2-40B4-BE49-F238E27FC236}">
                <a16:creationId xmlns:a16="http://schemas.microsoft.com/office/drawing/2014/main" xmlns="" id="{E43DE87D-374F-4DC6-8938-E2F2748FB63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00232" y="3929066"/>
            <a:ext cx="4694068" cy="29289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4185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142852"/>
            <a:ext cx="6929486" cy="1214446"/>
          </a:xfrm>
        </p:spPr>
        <p:txBody>
          <a:bodyPr>
            <a:noAutofit/>
          </a:bodyPr>
          <a:lstStyle/>
          <a:p>
            <a:pPr algn="just"/>
            <a:r>
              <a:rPr lang="ro-RO" sz="3200" dirty="0" smtClean="0">
                <a:solidFill>
                  <a:srgbClr val="00B050"/>
                </a:solidFill>
              </a:rPr>
              <a:t>More green you live, more life you give</a:t>
            </a:r>
            <a:r>
              <a:rPr lang="ro-RO" sz="3200" dirty="0" smtClean="0"/>
              <a:t>!</a:t>
            </a:r>
            <a:endParaRPr lang="ro-RO" sz="3200" dirty="0"/>
          </a:p>
        </p:txBody>
      </p:sp>
      <p:sp>
        <p:nvSpPr>
          <p:cNvPr id="3" name="Subtitle 2"/>
          <p:cNvSpPr>
            <a:spLocks noGrp="1"/>
          </p:cNvSpPr>
          <p:nvPr>
            <p:ph type="subTitle" idx="1"/>
          </p:nvPr>
        </p:nvSpPr>
        <p:spPr>
          <a:xfrm>
            <a:off x="142844" y="6072206"/>
            <a:ext cx="2571768" cy="571504"/>
          </a:xfrm>
        </p:spPr>
        <p:txBody>
          <a:bodyPr>
            <a:normAutofit fontScale="85000" lnSpcReduction="10000"/>
          </a:bodyPr>
          <a:lstStyle/>
          <a:p>
            <a:r>
              <a:rPr lang="ro-RO" dirty="0" smtClean="0"/>
              <a:t>Iacob Antonio</a:t>
            </a:r>
            <a:endParaRPr lang="ro-RO" dirty="0"/>
          </a:p>
        </p:txBody>
      </p:sp>
      <p:sp>
        <p:nvSpPr>
          <p:cNvPr id="10" name="TextBox 9"/>
          <p:cNvSpPr txBox="1"/>
          <p:nvPr/>
        </p:nvSpPr>
        <p:spPr>
          <a:xfrm>
            <a:off x="357158" y="1500174"/>
            <a:ext cx="4786346" cy="707886"/>
          </a:xfrm>
          <a:prstGeom prst="rect">
            <a:avLst/>
          </a:prstGeom>
          <a:noFill/>
        </p:spPr>
        <p:txBody>
          <a:bodyPr wrap="square" rtlCol="0">
            <a:spAutoFit/>
          </a:bodyPr>
          <a:lstStyle/>
          <a:p>
            <a:r>
              <a:rPr lang="en-GB" sz="2000" dirty="0" smtClean="0">
                <a:solidFill>
                  <a:srgbClr val="FFFF00"/>
                </a:solidFill>
              </a:rPr>
              <a:t>In the past</a:t>
            </a:r>
            <a:r>
              <a:rPr lang="en-GB" sz="2000" dirty="0" smtClean="0"/>
              <a:t> </a:t>
            </a:r>
            <a:r>
              <a:rPr lang="en-GB" sz="2000" dirty="0" smtClean="0">
                <a:solidFill>
                  <a:srgbClr val="FFFF00"/>
                </a:solidFill>
              </a:rPr>
              <a:t>selective recycling wasn’t a thing in our city</a:t>
            </a:r>
            <a:endParaRPr lang="ro-RO" sz="2000" dirty="0">
              <a:solidFill>
                <a:srgbClr val="FFFF00"/>
              </a:solidFill>
            </a:endParaRPr>
          </a:p>
        </p:txBody>
      </p:sp>
      <p:sp>
        <p:nvSpPr>
          <p:cNvPr id="11" name="TextBox 10"/>
          <p:cNvSpPr txBox="1"/>
          <p:nvPr/>
        </p:nvSpPr>
        <p:spPr>
          <a:xfrm>
            <a:off x="428596" y="2857496"/>
            <a:ext cx="4527851" cy="1631216"/>
          </a:xfrm>
          <a:prstGeom prst="rect">
            <a:avLst/>
          </a:prstGeom>
          <a:noFill/>
        </p:spPr>
        <p:txBody>
          <a:bodyPr wrap="square" rtlCol="0">
            <a:spAutoFit/>
          </a:bodyPr>
          <a:lstStyle/>
          <a:p>
            <a:r>
              <a:rPr lang="ro-RO" sz="2000" dirty="0" smtClean="0">
                <a:solidFill>
                  <a:srgbClr val="FFFF00"/>
                </a:solidFill>
              </a:rPr>
              <a:t>We have a lot of trees and parks here in Jibou and a botanical garden too, which is very big and has a lot of flowers, animals and very much green.</a:t>
            </a:r>
            <a:endParaRPr lang="ro-RO" sz="2000" dirty="0">
              <a:solidFill>
                <a:srgbClr val="FFFF00"/>
              </a:solidFill>
            </a:endParaRPr>
          </a:p>
        </p:txBody>
      </p:sp>
      <p:sp>
        <p:nvSpPr>
          <p:cNvPr id="16" name="TextBox 15"/>
          <p:cNvSpPr txBox="1"/>
          <p:nvPr/>
        </p:nvSpPr>
        <p:spPr>
          <a:xfrm>
            <a:off x="428596" y="4457343"/>
            <a:ext cx="4357718" cy="2400657"/>
          </a:xfrm>
          <a:prstGeom prst="rect">
            <a:avLst/>
          </a:prstGeom>
          <a:noFill/>
        </p:spPr>
        <p:txBody>
          <a:bodyPr wrap="square" rtlCol="0">
            <a:spAutoFit/>
          </a:bodyPr>
          <a:lstStyle/>
          <a:p>
            <a:r>
              <a:rPr lang="ro-RO" sz="2000" dirty="0" smtClean="0">
                <a:solidFill>
                  <a:srgbClr val="FFFF00"/>
                </a:solidFill>
              </a:rPr>
              <a:t>We like our town, and we should stop pollute if we want us to be safe.</a:t>
            </a:r>
            <a:endParaRPr lang="en-GB" sz="2000" dirty="0" smtClean="0">
              <a:solidFill>
                <a:srgbClr val="FFFF00"/>
              </a:solidFill>
            </a:endParaRPr>
          </a:p>
          <a:p>
            <a:endParaRPr lang="en-GB" dirty="0" smtClean="0"/>
          </a:p>
          <a:p>
            <a:endParaRPr lang="en-GB" dirty="0" smtClean="0"/>
          </a:p>
          <a:p>
            <a:endParaRPr lang="en-GB" dirty="0" smtClean="0"/>
          </a:p>
          <a:p>
            <a:endParaRPr lang="en-GB" dirty="0" smtClean="0"/>
          </a:p>
          <a:p>
            <a:endParaRPr lang="ro-RO" dirty="0"/>
          </a:p>
        </p:txBody>
      </p:sp>
      <p:sp>
        <p:nvSpPr>
          <p:cNvPr id="1030" name="AutoShape 6" descr="Cea mai mare piedica in calea dezvoltarii turismului pe Valea Somesului  Mare (VIDE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sp>
        <p:nvSpPr>
          <p:cNvPr id="1032" name="AutoShape 8" descr="Cea mai mare piedica in calea dezvoltarii turismului pe Valea Somesului  Mare (VIDE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sp>
        <p:nvSpPr>
          <p:cNvPr id="1034" name="AutoShape 10" descr="Cea mai mare piedica in calea dezvoltarii turismului pe Valea Somesului  Mare (VIDE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sp>
        <p:nvSpPr>
          <p:cNvPr id="1036" name="AutoShape 12" descr="FOTO: Someșul, plin de gunoaie încă de la începutul anului. Află cum poți  sesiza autorități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sp>
        <p:nvSpPr>
          <p:cNvPr id="1038" name="AutoShape 14" descr="FOTO: Someșul, plin de gunoaie încă de la începutul anului. Află cum poți  sesiza autorități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pic>
        <p:nvPicPr>
          <p:cNvPr id="1040" name="Picture 16" descr="FOTO. Pe strada Garoafelor din Jibou duhnește de la mirosul gunoaielor  uitate de Brantner - Ştiri din Sălaj"/>
          <p:cNvPicPr>
            <a:picLocks noChangeAspect="1" noChangeArrowheads="1"/>
          </p:cNvPicPr>
          <p:nvPr/>
        </p:nvPicPr>
        <p:blipFill>
          <a:blip r:embed="rId2" cstate="print"/>
          <a:srcRect/>
          <a:stretch>
            <a:fillRect/>
          </a:stretch>
        </p:blipFill>
        <p:spPr bwMode="auto">
          <a:xfrm>
            <a:off x="5500694" y="1500174"/>
            <a:ext cx="3357586" cy="2524116"/>
          </a:xfrm>
          <a:prstGeom prst="rect">
            <a:avLst/>
          </a:prstGeom>
          <a:noFill/>
        </p:spPr>
      </p:pic>
      <p:sp>
        <p:nvSpPr>
          <p:cNvPr id="1042" name="AutoShape 18" descr="Many Trashes In Sea Stock Photo - Download Image Now - i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pic>
        <p:nvPicPr>
          <p:cNvPr id="18" name="Picture 17" descr="es.jpg"/>
          <p:cNvPicPr>
            <a:picLocks noChangeAspect="1"/>
          </p:cNvPicPr>
          <p:nvPr/>
        </p:nvPicPr>
        <p:blipFill>
          <a:blip r:embed="rId3" cstate="print"/>
          <a:stretch>
            <a:fillRect/>
          </a:stretch>
        </p:blipFill>
        <p:spPr>
          <a:xfrm>
            <a:off x="7643834" y="214290"/>
            <a:ext cx="1320495" cy="121444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400" dirty="0" smtClean="0"/>
              <a:t>Now, we have special underground containers for selective recycling</a:t>
            </a:r>
            <a:endParaRPr lang="en-GB" sz="2400" dirty="0"/>
          </a:p>
        </p:txBody>
      </p:sp>
      <p:pic>
        <p:nvPicPr>
          <p:cNvPr id="3" name="Picture 1" descr="C:\Users\probook\Desktop\5e6b23e5-c652-4f6f-b3cd-06cdc1a9d719.jfif"/>
          <p:cNvPicPr>
            <a:picLocks noChangeAspect="1" noChangeArrowheads="1"/>
          </p:cNvPicPr>
          <p:nvPr/>
        </p:nvPicPr>
        <p:blipFill>
          <a:blip r:embed="rId2" cstate="print"/>
          <a:srcRect/>
          <a:stretch>
            <a:fillRect/>
          </a:stretch>
        </p:blipFill>
        <p:spPr bwMode="auto">
          <a:xfrm>
            <a:off x="714348" y="2214554"/>
            <a:ext cx="3500462" cy="4000528"/>
          </a:xfrm>
          <a:prstGeom prst="rect">
            <a:avLst/>
          </a:prstGeom>
          <a:noFill/>
        </p:spPr>
      </p:pic>
      <p:pic>
        <p:nvPicPr>
          <p:cNvPr id="112642" name="Picture 2" descr="C:\Users\probook\Desktop\3beef003-40db-4bd5-953e-8180cb0dcbfd.jfif"/>
          <p:cNvPicPr>
            <a:picLocks noChangeAspect="1" noChangeArrowheads="1"/>
          </p:cNvPicPr>
          <p:nvPr/>
        </p:nvPicPr>
        <p:blipFill>
          <a:blip r:embed="rId3" cstate="print"/>
          <a:srcRect/>
          <a:stretch>
            <a:fillRect/>
          </a:stretch>
        </p:blipFill>
        <p:spPr bwMode="auto">
          <a:xfrm>
            <a:off x="4857752" y="2214554"/>
            <a:ext cx="3876667" cy="392909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3C74E6-1425-41A3-9307-2EF213766052}"/>
              </a:ext>
            </a:extLst>
          </p:cNvPr>
          <p:cNvSpPr>
            <a:spLocks noGrp="1"/>
          </p:cNvSpPr>
          <p:nvPr>
            <p:ph type="title"/>
          </p:nvPr>
        </p:nvSpPr>
        <p:spPr>
          <a:xfrm>
            <a:off x="6972302" y="243840"/>
            <a:ext cx="1823085" cy="1645920"/>
          </a:xfrm>
        </p:spPr>
        <p:txBody>
          <a:bodyPr>
            <a:normAutofit/>
          </a:bodyPr>
          <a:lstStyle/>
          <a:p>
            <a:r>
              <a:rPr lang="ro-RO" dirty="0">
                <a:latin typeface="Comic Sans MS" panose="030F0702030302020204" pitchFamily="66" charset="0"/>
              </a:rPr>
              <a:t>Our ECO School and Town</a:t>
            </a:r>
          </a:p>
        </p:txBody>
      </p:sp>
      <p:sp>
        <p:nvSpPr>
          <p:cNvPr id="3" name="Content Placeholder 2">
            <a:extLst>
              <a:ext uri="{FF2B5EF4-FFF2-40B4-BE49-F238E27FC236}">
                <a16:creationId xmlns="" xmlns:a16="http://schemas.microsoft.com/office/drawing/2014/main" id="{79A741B0-F02E-4423-B7B9-813B303D3120}"/>
              </a:ext>
            </a:extLst>
          </p:cNvPr>
          <p:cNvSpPr>
            <a:spLocks noGrp="1"/>
          </p:cNvSpPr>
          <p:nvPr>
            <p:ph idx="1"/>
          </p:nvPr>
        </p:nvSpPr>
        <p:spPr>
          <a:xfrm>
            <a:off x="500034" y="357166"/>
            <a:ext cx="5500726" cy="5286376"/>
          </a:xfrm>
        </p:spPr>
        <p:txBody>
          <a:bodyPr>
            <a:normAutofit/>
          </a:bodyPr>
          <a:lstStyle/>
          <a:p>
            <a:pPr marL="0" indent="0">
              <a:buNone/>
            </a:pPr>
            <a:r>
              <a:rPr lang="ro-RO" sz="3000" dirty="0">
                <a:latin typeface="Comic Sans MS" panose="030F0702030302020204" pitchFamily="66" charset="0"/>
              </a:rPr>
              <a:t>   </a:t>
            </a:r>
            <a:r>
              <a:rPr lang="en-US" sz="3000" dirty="0" smtClean="0">
                <a:latin typeface="Comic Sans MS" panose="030F0702030302020204" pitchFamily="66" charset="0"/>
              </a:rPr>
              <a:t>More Green You Live </a:t>
            </a:r>
          </a:p>
          <a:p>
            <a:pPr marL="0" indent="0">
              <a:buNone/>
            </a:pPr>
            <a:r>
              <a:rPr lang="en-US" sz="3000" dirty="0" smtClean="0">
                <a:latin typeface="Comic Sans MS" panose="030F0702030302020204" pitchFamily="66" charset="0"/>
              </a:rPr>
              <a:t>              More Life You Give </a:t>
            </a:r>
          </a:p>
          <a:p>
            <a:pPr marL="0" indent="0">
              <a:buNone/>
            </a:pPr>
            <a:r>
              <a:rPr lang="en-US" sz="3000" dirty="0" smtClean="0">
                <a:latin typeface="Comic Sans MS" panose="030F0702030302020204" pitchFamily="66" charset="0"/>
              </a:rPr>
              <a:t>                         </a:t>
            </a:r>
            <a:endParaRPr lang="ro-RO" sz="3600" dirty="0">
              <a:latin typeface="Comic Sans MS" panose="030F0702030302020204" pitchFamily="66" charset="0"/>
            </a:endParaRPr>
          </a:p>
        </p:txBody>
      </p:sp>
      <p:sp>
        <p:nvSpPr>
          <p:cNvPr id="4" name="Text Placeholder 3">
            <a:extLst>
              <a:ext uri="{FF2B5EF4-FFF2-40B4-BE49-F238E27FC236}">
                <a16:creationId xmlns="" xmlns:a16="http://schemas.microsoft.com/office/drawing/2014/main" id="{C7A9C403-6A65-4FAE-8DF9-A1B36853233A}"/>
              </a:ext>
            </a:extLst>
          </p:cNvPr>
          <p:cNvSpPr>
            <a:spLocks noGrp="1"/>
          </p:cNvSpPr>
          <p:nvPr>
            <p:ph type="body" sz="half" idx="2"/>
          </p:nvPr>
        </p:nvSpPr>
        <p:spPr/>
        <p:txBody>
          <a:bodyPr>
            <a:noAutofit/>
          </a:bodyPr>
          <a:lstStyle/>
          <a:p>
            <a:r>
              <a:rPr lang="ro-RO" sz="1500" dirty="0"/>
              <a:t>In our school are lots of bins sorted by difrent colors for plastic , paper , metal and new ones for used masks.</a:t>
            </a:r>
            <a:endParaRPr lang="en-US" sz="1500" dirty="0"/>
          </a:p>
        </p:txBody>
      </p:sp>
      <p:sp>
        <p:nvSpPr>
          <p:cNvPr id="6" name="Rectangle: Folded Corner 5">
            <a:extLst>
              <a:ext uri="{FF2B5EF4-FFF2-40B4-BE49-F238E27FC236}">
                <a16:creationId xmlns="" xmlns:a16="http://schemas.microsoft.com/office/drawing/2014/main" id="{A2AF0061-D83D-45DD-96D0-021D067C181B}"/>
              </a:ext>
            </a:extLst>
          </p:cNvPr>
          <p:cNvSpPr/>
          <p:nvPr/>
        </p:nvSpPr>
        <p:spPr>
          <a:xfrm>
            <a:off x="7042212" y="2151651"/>
            <a:ext cx="1683262" cy="1980904"/>
          </a:xfrm>
          <a:prstGeom prst="foldedCorner">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86398B26-EFD4-4054-A711-93A64EF679F9}"/>
              </a:ext>
            </a:extLst>
          </p:cNvPr>
          <p:cNvSpPr txBox="1"/>
          <p:nvPr/>
        </p:nvSpPr>
        <p:spPr>
          <a:xfrm>
            <a:off x="7002589" y="4266908"/>
            <a:ext cx="1762506" cy="1985159"/>
          </a:xfrm>
          <a:prstGeom prst="rect">
            <a:avLst/>
          </a:prstGeom>
          <a:noFill/>
        </p:spPr>
        <p:txBody>
          <a:bodyPr wrap="square" rtlCol="0">
            <a:spAutoFit/>
          </a:bodyPr>
          <a:lstStyle/>
          <a:p>
            <a:r>
              <a:rPr lang="ro-RO" sz="1200" dirty="0">
                <a:solidFill>
                  <a:schemeClr val="bg1"/>
                </a:solidFill>
              </a:rPr>
              <a:t>The sorting of the garbige in the town is very selective we can only use transparent garbige bags for the ....... and our own garbige can for household waste.</a:t>
            </a:r>
          </a:p>
          <a:p>
            <a:endParaRPr lang="en-US" sz="1500" dirty="0">
              <a:solidFill>
                <a:schemeClr val="bg1"/>
              </a:solidFill>
            </a:endParaRPr>
          </a:p>
        </p:txBody>
      </p:sp>
      <p:sp>
        <p:nvSpPr>
          <p:cNvPr id="14" name="Rectangle: Diagonal Corners Snipped 13">
            <a:extLst>
              <a:ext uri="{FF2B5EF4-FFF2-40B4-BE49-F238E27FC236}">
                <a16:creationId xmlns="" xmlns:a16="http://schemas.microsoft.com/office/drawing/2014/main" id="{576E2050-A275-44C1-8723-EDDA5D28566F}"/>
              </a:ext>
            </a:extLst>
          </p:cNvPr>
          <p:cNvSpPr/>
          <p:nvPr/>
        </p:nvSpPr>
        <p:spPr>
          <a:xfrm>
            <a:off x="6972301" y="4266904"/>
            <a:ext cx="1814541" cy="2019616"/>
          </a:xfrm>
          <a:prstGeom prst="snip2Diag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pic>
        <p:nvPicPr>
          <p:cNvPr id="16" name="Picture 15">
            <a:extLst>
              <a:ext uri="{FF2B5EF4-FFF2-40B4-BE49-F238E27FC236}">
                <a16:creationId xmlns="" xmlns:a16="http://schemas.microsoft.com/office/drawing/2014/main" id="{5DBCE38E-E136-4542-B1DA-91F457D54BD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966116" y="3963183"/>
            <a:ext cx="1554737" cy="2473546"/>
          </a:xfrm>
          <a:prstGeom prst="rect">
            <a:avLst/>
          </a:prstGeom>
          <a:effectLst>
            <a:softEdge rad="127000"/>
          </a:effectLst>
        </p:spPr>
      </p:pic>
      <p:sp>
        <p:nvSpPr>
          <p:cNvPr id="18" name="TextBox 17">
            <a:extLst>
              <a:ext uri="{FF2B5EF4-FFF2-40B4-BE49-F238E27FC236}">
                <a16:creationId xmlns="" xmlns:a16="http://schemas.microsoft.com/office/drawing/2014/main" id="{EABD2D1B-E0BA-40DE-A9D4-8781F114DCFA}"/>
              </a:ext>
            </a:extLst>
          </p:cNvPr>
          <p:cNvSpPr txBox="1"/>
          <p:nvPr/>
        </p:nvSpPr>
        <p:spPr>
          <a:xfrm>
            <a:off x="2428860" y="1714488"/>
            <a:ext cx="2303756" cy="2677656"/>
          </a:xfrm>
          <a:prstGeom prst="rect">
            <a:avLst/>
          </a:prstGeom>
          <a:noFill/>
        </p:spPr>
        <p:txBody>
          <a:bodyPr wrap="square" rtlCol="0">
            <a:spAutoFit/>
          </a:bodyPr>
          <a:lstStyle/>
          <a:p>
            <a:r>
              <a:rPr lang="ro-RO" sz="2400" dirty="0"/>
              <a:t>Here are some pictures of our activites from school and the sorting in the town</a:t>
            </a:r>
            <a:endParaRPr lang="en-US" sz="2400" dirty="0"/>
          </a:p>
        </p:txBody>
      </p:sp>
      <p:pic>
        <p:nvPicPr>
          <p:cNvPr id="20" name="Picture 19">
            <a:extLst>
              <a:ext uri="{FF2B5EF4-FFF2-40B4-BE49-F238E27FC236}">
                <a16:creationId xmlns="" xmlns:a16="http://schemas.microsoft.com/office/drawing/2014/main" id="{6C28BFA3-F376-432B-9D2F-26BE8AA6D737}"/>
              </a:ext>
            </a:extLst>
          </p:cNvPr>
          <p:cNvPicPr>
            <a:picLocks noChangeAspect="1"/>
          </p:cNvPicPr>
          <p:nvPr/>
        </p:nvPicPr>
        <p:blipFill>
          <a:blip r:embed="rId3" cstate="print"/>
          <a:stretch>
            <a:fillRect/>
          </a:stretch>
        </p:blipFill>
        <p:spPr>
          <a:xfrm>
            <a:off x="714349" y="3786190"/>
            <a:ext cx="1271746" cy="2727546"/>
          </a:xfrm>
          <a:prstGeom prst="rect">
            <a:avLst/>
          </a:prstGeom>
          <a:effectLst>
            <a:softEdge rad="127000"/>
          </a:effectLst>
        </p:spPr>
      </p:pic>
      <p:pic>
        <p:nvPicPr>
          <p:cNvPr id="26" name="Picture 25">
            <a:extLst>
              <a:ext uri="{FF2B5EF4-FFF2-40B4-BE49-F238E27FC236}">
                <a16:creationId xmlns="" xmlns:a16="http://schemas.microsoft.com/office/drawing/2014/main" id="{41505D95-2102-43E2-AF3F-708ED7C1B24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56939" y="4419883"/>
            <a:ext cx="2700000" cy="2025000"/>
          </a:xfrm>
          <a:prstGeom prst="rect">
            <a:avLst/>
          </a:prstGeom>
        </p:spPr>
      </p:pic>
      <p:pic>
        <p:nvPicPr>
          <p:cNvPr id="28" name="Picture 27">
            <a:extLst>
              <a:ext uri="{FF2B5EF4-FFF2-40B4-BE49-F238E27FC236}">
                <a16:creationId xmlns="" xmlns:a16="http://schemas.microsoft.com/office/drawing/2014/main" id="{3E882F6F-4661-4F6D-A645-5861B4FA13E5}"/>
              </a:ext>
            </a:extLst>
          </p:cNvPr>
          <p:cNvPicPr>
            <a:picLocks noChangeAspect="1"/>
          </p:cNvPicPr>
          <p:nvPr/>
        </p:nvPicPr>
        <p:blipFill rotWithShape="1">
          <a:blip r:embed="rId5" cstate="print"/>
          <a:srcRect l="-11666" r="4464"/>
          <a:stretch/>
        </p:blipFill>
        <p:spPr>
          <a:xfrm>
            <a:off x="142844" y="1357298"/>
            <a:ext cx="1547367" cy="2447941"/>
          </a:xfrm>
          <a:prstGeom prst="rect">
            <a:avLst/>
          </a:prstGeom>
        </p:spPr>
      </p:pic>
      <p:sp>
        <p:nvSpPr>
          <p:cNvPr id="13" name="TextBox 12"/>
          <p:cNvSpPr txBox="1"/>
          <p:nvPr/>
        </p:nvSpPr>
        <p:spPr>
          <a:xfrm>
            <a:off x="6858016" y="6000768"/>
            <a:ext cx="1857388" cy="369332"/>
          </a:xfrm>
          <a:prstGeom prst="rect">
            <a:avLst/>
          </a:prstGeom>
          <a:noFill/>
        </p:spPr>
        <p:txBody>
          <a:bodyPr wrap="square" rtlCol="0">
            <a:spAutoFit/>
          </a:bodyPr>
          <a:lstStyle/>
          <a:p>
            <a:r>
              <a:rPr lang="en-US" dirty="0" smtClean="0">
                <a:solidFill>
                  <a:schemeClr val="bg1"/>
                </a:solidFill>
              </a:rPr>
              <a:t>Big Sophie</a:t>
            </a:r>
            <a:endParaRPr lang="ro-RO" dirty="0">
              <a:solidFill>
                <a:schemeClr val="bg1"/>
              </a:solidFill>
            </a:endParaRPr>
          </a:p>
        </p:txBody>
      </p:sp>
    </p:spTree>
    <p:extLst>
      <p:ext uri="{BB962C8B-B14F-4D97-AF65-F5344CB8AC3E}">
        <p14:creationId xmlns="" xmlns:p14="http://schemas.microsoft.com/office/powerpoint/2010/main" val="1277162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99485AE2-6BE9-4DCA-A6C4-83F4EEFCCC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5BA7CAF-5EE9-4EEE-9E12-B2CECCB94D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
            <a:ext cx="9144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 xmlns:a16="http://schemas.microsoft.com/office/drawing/2014/main" id="{EC199F73-795E-469A-AF4B-13FA2C7AB7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4351" y="684431"/>
            <a:ext cx="811530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43051" y="951950"/>
            <a:ext cx="6086475" cy="1423025"/>
          </a:xfrm>
        </p:spPr>
        <p:txBody>
          <a:bodyPr anchor="b">
            <a:normAutofit fontScale="90000"/>
          </a:bodyPr>
          <a:lstStyle/>
          <a:p>
            <a:r>
              <a:rPr lang="en-US" sz="4000">
                <a:cs typeface="Calibri Light"/>
              </a:rPr>
              <a:t>More green you life more life you give</a:t>
            </a:r>
            <a:endParaRPr lang="en-US" sz="4000"/>
          </a:p>
        </p:txBody>
      </p:sp>
      <p:sp>
        <p:nvSpPr>
          <p:cNvPr id="3" name="Subtitle 2"/>
          <p:cNvSpPr>
            <a:spLocks noGrp="1"/>
          </p:cNvSpPr>
          <p:nvPr>
            <p:ph type="subTitle" idx="1"/>
          </p:nvPr>
        </p:nvSpPr>
        <p:spPr>
          <a:xfrm>
            <a:off x="458030" y="2781363"/>
            <a:ext cx="3667954" cy="3127443"/>
          </a:xfrm>
        </p:spPr>
        <p:txBody>
          <a:bodyPr vert="horz" lIns="91440" tIns="45720" rIns="91440" bIns="45720" rtlCol="0" anchor="t">
            <a:normAutofit/>
          </a:bodyPr>
          <a:lstStyle/>
          <a:p>
            <a:pPr>
              <a:lnSpc>
                <a:spcPct val="90000"/>
              </a:lnSpc>
            </a:pPr>
            <a:r>
              <a:rPr lang="en" sz="2000">
                <a:latin typeface="Consolas"/>
              </a:rPr>
              <a:t>waste recycling is closely related to waste collection, without which this process of recovery and transformation of raw materials - could not take place.</a:t>
            </a:r>
            <a:endParaRPr lang="en-US" sz="2000"/>
          </a:p>
        </p:txBody>
      </p:sp>
      <p:pic>
        <p:nvPicPr>
          <p:cNvPr id="7" name="Picture 6" descr="eco2.jpg"/>
          <p:cNvPicPr>
            <a:picLocks noChangeAspect="1"/>
          </p:cNvPicPr>
          <p:nvPr/>
        </p:nvPicPr>
        <p:blipFill>
          <a:blip r:embed="rId2" cstate="print"/>
          <a:stretch>
            <a:fillRect/>
          </a:stretch>
        </p:blipFill>
        <p:spPr>
          <a:xfrm>
            <a:off x="4477409" y="2494399"/>
            <a:ext cx="3397469" cy="3014482"/>
          </a:xfrm>
          <a:prstGeom prst="rect">
            <a:avLst/>
          </a:prstGeom>
        </p:spPr>
      </p:pic>
      <p:sp>
        <p:nvSpPr>
          <p:cNvPr id="9" name="TextBox 8"/>
          <p:cNvSpPr txBox="1"/>
          <p:nvPr/>
        </p:nvSpPr>
        <p:spPr>
          <a:xfrm>
            <a:off x="6500826" y="5786454"/>
            <a:ext cx="2150522" cy="369332"/>
          </a:xfrm>
          <a:prstGeom prst="rect">
            <a:avLst/>
          </a:prstGeom>
          <a:noFill/>
        </p:spPr>
        <p:txBody>
          <a:bodyPr wrap="square" rtlCol="0">
            <a:spAutoFit/>
          </a:bodyPr>
          <a:lstStyle/>
          <a:p>
            <a:r>
              <a:rPr lang="en-US" dirty="0" smtClean="0"/>
              <a:t>Antonia </a:t>
            </a:r>
            <a:r>
              <a:rPr lang="en-US" dirty="0" err="1" smtClean="0"/>
              <a:t>Stirb</a:t>
            </a:r>
            <a:endParaRPr lang="ro-RO" dirty="0"/>
          </a:p>
        </p:txBody>
      </p:sp>
    </p:spTree>
    <p:extLst>
      <p:ext uri="{BB962C8B-B14F-4D97-AF65-F5344CB8AC3E}">
        <p14:creationId xmlns=""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750EC4DE-F284-4544-AAF6-428F8EF2D3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328"/>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DA61C1F0-A277-4B62-82D2-FBE805E409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64"/>
            <a:ext cx="9141714"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5D6DDF2F-0B67-4187-8C10-9E685C7E0D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63"/>
            <a:ext cx="9141714"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 xmlns:a16="http://schemas.microsoft.com/office/drawing/2014/main" id="{C86A6268-2941-4E74-AE5F-8CC7FB7A7C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1200152" y="857252"/>
            <a:ext cx="6857999" cy="5143499"/>
          </a:xfrm>
          <a:prstGeom prst="ellipse">
            <a:avLst/>
          </a:prstGeom>
          <a:gradFill>
            <a:gsLst>
              <a:gs pos="0">
                <a:schemeClr val="accent1">
                  <a:lumMod val="20000"/>
                  <a:lumOff val="80000"/>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 xmlns:a16="http://schemas.microsoft.com/office/drawing/2014/main" id="{A8BF747D-E4A5-425D-A0CC-D75559A856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670500" y="2014261"/>
            <a:ext cx="5589934" cy="4303437"/>
          </a:xfrm>
          <a:prstGeom prst="ellipse">
            <a:avLst/>
          </a:prstGeom>
          <a:gradFill>
            <a:gsLst>
              <a:gs pos="0">
                <a:schemeClr val="accent1">
                  <a:alpha val="3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 xmlns:a16="http://schemas.microsoft.com/office/drawing/2014/main" id="{377EEE43-07DA-416C-BA88-38EC03D9BB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4109625" y="911510"/>
            <a:ext cx="5760743" cy="4303438"/>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ame 19">
            <a:extLst>
              <a:ext uri="{FF2B5EF4-FFF2-40B4-BE49-F238E27FC236}">
                <a16:creationId xmlns="" xmlns:a16="http://schemas.microsoft.com/office/drawing/2014/main" id="{FA2016CF-2F24-4AE4-8A87-D9B6A3DE31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28596" y="2071678"/>
            <a:ext cx="5143500" cy="3831326"/>
          </a:xfrm>
        </p:spPr>
        <p:txBody>
          <a:bodyPr vert="horz" lIns="91440" tIns="45720" rIns="91440" bIns="45720" rtlCol="0" anchor="t">
            <a:normAutofit fontScale="85000" lnSpcReduction="20000"/>
          </a:bodyPr>
          <a:lstStyle/>
          <a:p>
            <a:pPr algn="l"/>
            <a:endParaRPr lang="en-US" sz="2200" dirty="0">
              <a:solidFill>
                <a:srgbClr val="FFFFFF"/>
              </a:solidFill>
              <a:cs typeface="Calibri"/>
            </a:endParaRPr>
          </a:p>
          <a:p>
            <a:r>
              <a:rPr lang="en" dirty="0">
                <a:latin typeface="Consolas"/>
                <a:cs typeface="Calibri"/>
              </a:rPr>
              <a:t>as we have already mentioned, recycling is a very important process both for human health and for the preservation and conservation of the environment. One of the many recyclable wastes is glass, glass recycling being a common practice in many countries in the European Union and beyond. Programs for collecting and sorting different types of glass have sprung up</a:t>
            </a:r>
            <a:endParaRPr lang="en-US" dirty="0"/>
          </a:p>
        </p:txBody>
      </p:sp>
      <p:sp>
        <p:nvSpPr>
          <p:cNvPr id="2" name="Title 1"/>
          <p:cNvSpPr>
            <a:spLocks noGrp="1"/>
          </p:cNvSpPr>
          <p:nvPr>
            <p:ph type="ctrTitle"/>
          </p:nvPr>
        </p:nvSpPr>
        <p:spPr>
          <a:xfrm>
            <a:off x="628650" y="-147636"/>
            <a:ext cx="6872308" cy="2199860"/>
          </a:xfrm>
        </p:spPr>
        <p:txBody>
          <a:bodyPr>
            <a:normAutofit/>
          </a:bodyPr>
          <a:lstStyle/>
          <a:p>
            <a:pPr algn="l"/>
            <a:r>
              <a:rPr lang="en-US" dirty="0">
                <a:solidFill>
                  <a:srgbClr val="FFFFFF"/>
                </a:solidFill>
                <a:cs typeface="Calibri Light"/>
              </a:rPr>
              <a:t>More green you live more life you give</a:t>
            </a:r>
            <a:endParaRPr lang="en-US" dirty="0">
              <a:solidFill>
                <a:srgbClr val="FFFFFF"/>
              </a:solidFill>
            </a:endParaRPr>
          </a:p>
        </p:txBody>
      </p:sp>
      <p:pic>
        <p:nvPicPr>
          <p:cNvPr id="11" name="Picture 10" descr="eco2.jpg"/>
          <p:cNvPicPr>
            <a:picLocks noChangeAspect="1"/>
          </p:cNvPicPr>
          <p:nvPr/>
        </p:nvPicPr>
        <p:blipFill>
          <a:blip r:embed="rId2" cstate="print"/>
          <a:stretch>
            <a:fillRect/>
          </a:stretch>
        </p:blipFill>
        <p:spPr>
          <a:xfrm>
            <a:off x="5615605" y="2662566"/>
            <a:ext cx="2874614" cy="2550566"/>
          </a:xfrm>
          <a:prstGeom prst="rect">
            <a:avLst/>
          </a:prstGeom>
        </p:spPr>
      </p:pic>
      <p:sp>
        <p:nvSpPr>
          <p:cNvPr id="13" name="TextBox 12"/>
          <p:cNvSpPr txBox="1"/>
          <p:nvPr/>
        </p:nvSpPr>
        <p:spPr>
          <a:xfrm>
            <a:off x="6500826" y="5715016"/>
            <a:ext cx="2163822" cy="369332"/>
          </a:xfrm>
          <a:prstGeom prst="rect">
            <a:avLst/>
          </a:prstGeom>
          <a:noFill/>
        </p:spPr>
        <p:txBody>
          <a:bodyPr wrap="square" rtlCol="0">
            <a:spAutoFit/>
          </a:bodyPr>
          <a:lstStyle/>
          <a:p>
            <a:r>
              <a:rPr lang="en-US" dirty="0" smtClean="0"/>
              <a:t>Georgiana </a:t>
            </a:r>
            <a:r>
              <a:rPr lang="en-US" dirty="0" err="1" smtClean="0"/>
              <a:t>Crecan</a:t>
            </a:r>
            <a:endParaRPr lang="ro-RO" dirty="0"/>
          </a:p>
        </p:txBody>
      </p:sp>
    </p:spTree>
    <p:extLst>
      <p:ext uri="{BB962C8B-B14F-4D97-AF65-F5344CB8AC3E}">
        <p14:creationId xmlns=""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357554" y="5811816"/>
            <a:ext cx="8229600" cy="1046184"/>
          </a:xfrm>
        </p:spPr>
        <p:txBody>
          <a:bodyPr/>
          <a:lstStyle/>
          <a:p>
            <a:r>
              <a:rPr lang="en-US" dirty="0" smtClean="0"/>
              <a:t>Patrick Pop</a:t>
            </a:r>
            <a:endParaRPr lang="ro-RO" dirty="0"/>
          </a:p>
        </p:txBody>
      </p:sp>
      <p:sp>
        <p:nvSpPr>
          <p:cNvPr id="7171" name="Rectangle 3"/>
          <p:cNvSpPr>
            <a:spLocks noGrp="1" noChangeArrowheads="1"/>
          </p:cNvSpPr>
          <p:nvPr>
            <p:ph type="body" idx="1"/>
          </p:nvPr>
        </p:nvSpPr>
        <p:spPr>
          <a:xfrm>
            <a:off x="395288" y="1989138"/>
            <a:ext cx="8229600" cy="4495800"/>
          </a:xfrm>
        </p:spPr>
        <p:txBody>
          <a:bodyPr/>
          <a:lstStyle/>
          <a:p>
            <a:pPr>
              <a:buFontTx/>
              <a:buNone/>
            </a:pPr>
            <a:r>
              <a:rPr lang="ro-RO" dirty="0"/>
              <a:t>Recycling is the introduction of residues or waste into a technological process in order to obtain their reuse and recovery or for ecological purposes. Recycling reduces the consumption of new raw materials and also reduces energy consumption and the level of contamination of the natural environment. 	</a:t>
            </a:r>
          </a:p>
        </p:txBody>
      </p:sp>
      <p:pic>
        <p:nvPicPr>
          <p:cNvPr id="7173" name="Picture 5" descr="ANd9GcTq-4XUbdyt_r4Trj1Yb6IsIthx7pj2mS1anA&amp;usqp=CAU"/>
          <p:cNvPicPr>
            <a:picLocks noChangeAspect="1" noChangeArrowheads="1"/>
          </p:cNvPicPr>
          <p:nvPr/>
        </p:nvPicPr>
        <p:blipFill>
          <a:blip r:embed="rId2" cstate="print"/>
          <a:srcRect/>
          <a:stretch>
            <a:fillRect/>
          </a:stretch>
        </p:blipFill>
        <p:spPr bwMode="auto">
          <a:xfrm>
            <a:off x="323850" y="0"/>
            <a:ext cx="2457450" cy="18669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848600" cy="1295400"/>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ro-RO" dirty="0" smtClean="0"/>
              <a:t>MORE GREEN YOU LIVE ,</a:t>
            </a:r>
            <a:br>
              <a:rPr lang="ro-RO" dirty="0" smtClean="0"/>
            </a:br>
            <a:r>
              <a:rPr lang="ro-RO" dirty="0" smtClean="0"/>
              <a:t>MORE LIFE YOU GIVE</a:t>
            </a:r>
            <a:endParaRPr lang="ro-RO" dirty="0"/>
          </a:p>
        </p:txBody>
      </p:sp>
      <p:sp>
        <p:nvSpPr>
          <p:cNvPr id="3" name="Subtitle 2"/>
          <p:cNvSpPr>
            <a:spLocks noGrp="1"/>
          </p:cNvSpPr>
          <p:nvPr>
            <p:ph type="subTitle" idx="1"/>
          </p:nvPr>
        </p:nvSpPr>
        <p:spPr>
          <a:xfrm>
            <a:off x="152400" y="1524000"/>
            <a:ext cx="8839200" cy="4191000"/>
          </a:xfrm>
        </p:spPr>
        <p:txBody>
          <a:bodyPr>
            <a:normAutofit/>
          </a:bodyPr>
          <a:lstStyle/>
          <a:p>
            <a:pPr algn="l"/>
            <a:r>
              <a:rPr lang="ro-RO" sz="2000" dirty="0" smtClean="0">
                <a:ln>
                  <a:solidFill>
                    <a:schemeClr val="tx1"/>
                  </a:solidFill>
                </a:ln>
              </a:rPr>
              <a:t>   In our town , Jibou , from Romania ,  is very important to have a NON-POLLUTION NATURE.</a:t>
            </a:r>
          </a:p>
          <a:p>
            <a:pPr algn="l"/>
            <a:r>
              <a:rPr lang="ro-RO" sz="2000" dirty="0" smtClean="0">
                <a:ln>
                  <a:solidFill>
                    <a:schemeClr val="tx1"/>
                  </a:solidFill>
                </a:ln>
              </a:rPr>
              <a:t>  This is the way we can have a fresh and clean nature:</a:t>
            </a:r>
          </a:p>
          <a:p>
            <a:pPr algn="l"/>
            <a:endParaRPr lang="ro-RO" sz="2000" dirty="0" smtClean="0">
              <a:ln>
                <a:solidFill>
                  <a:schemeClr val="tx1"/>
                </a:solidFill>
              </a:ln>
            </a:endParaRPr>
          </a:p>
          <a:p>
            <a:pPr algn="l"/>
            <a:r>
              <a:rPr lang="ro-RO" sz="2000" dirty="0" smtClean="0">
                <a:ln>
                  <a:solidFill>
                    <a:schemeClr val="tx1"/>
                  </a:solidFill>
                </a:ln>
              </a:rPr>
              <a:t> 1.We have waste collection centers , wich is about to recycle a lot of things , so we can  reuse again those or other things , but in the same time these centers are helping us to do not pollute.</a:t>
            </a:r>
          </a:p>
          <a:p>
            <a:pPr algn="l"/>
            <a:r>
              <a:rPr lang="ro-RO" sz="2000" dirty="0" smtClean="0">
                <a:ln>
                  <a:solidFill>
                    <a:schemeClr val="tx1"/>
                  </a:solidFill>
                </a:ln>
              </a:rPr>
              <a:t>   Photos with those  centers (in our town)</a:t>
            </a:r>
          </a:p>
          <a:p>
            <a:pPr algn="l"/>
            <a:r>
              <a:rPr lang="ro-RO" sz="2000" dirty="0" smtClean="0">
                <a:ln>
                  <a:solidFill>
                    <a:schemeClr val="tx1"/>
                  </a:solidFill>
                </a:ln>
              </a:rPr>
              <a:t>                                                                        (in our school):</a:t>
            </a:r>
          </a:p>
          <a:p>
            <a:pPr algn="l"/>
            <a:endParaRPr lang="ro-RO" sz="2000" dirty="0">
              <a:ln>
                <a:solidFill>
                  <a:schemeClr val="tx1"/>
                </a:solidFill>
              </a:ln>
            </a:endParaRPr>
          </a:p>
        </p:txBody>
      </p:sp>
      <p:pic>
        <p:nvPicPr>
          <p:cNvPr id="5" name="Picture 4" descr="more green photo2.jpg"/>
          <p:cNvPicPr>
            <a:picLocks noChangeAspect="1"/>
          </p:cNvPicPr>
          <p:nvPr/>
        </p:nvPicPr>
        <p:blipFill>
          <a:blip r:embed="rId2" cstate="print"/>
          <a:stretch>
            <a:fillRect/>
          </a:stretch>
        </p:blipFill>
        <p:spPr>
          <a:xfrm>
            <a:off x="152400" y="4419600"/>
            <a:ext cx="4021666" cy="2262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more green photo 3 school.jfif"/>
          <p:cNvPicPr>
            <a:picLocks noChangeAspect="1"/>
          </p:cNvPicPr>
          <p:nvPr/>
        </p:nvPicPr>
        <p:blipFill>
          <a:blip r:embed="rId3" cstate="print"/>
          <a:stretch>
            <a:fillRect/>
          </a:stretch>
        </p:blipFill>
        <p:spPr>
          <a:xfrm>
            <a:off x="6096000" y="4038600"/>
            <a:ext cx="2819400" cy="2114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428604"/>
            <a:ext cx="4429156" cy="4525963"/>
          </a:xfrm>
        </p:spPr>
        <p:txBody>
          <a:bodyPr>
            <a:normAutofit/>
          </a:bodyPr>
          <a:lstStyle/>
          <a:p>
            <a:pPr>
              <a:buNone/>
            </a:pPr>
            <a:r>
              <a:rPr lang="en-US" sz="2800" dirty="0" smtClean="0"/>
              <a:t>	One thing anyone can do to save the planet is to plant trees. Trees are the most important plants we have because without them we would not have much of the oxygen we breathe.</a:t>
            </a:r>
            <a:endParaRPr lang="ro-RO" sz="2800" dirty="0"/>
          </a:p>
        </p:txBody>
      </p:sp>
      <p:pic>
        <p:nvPicPr>
          <p:cNvPr id="4" name="Picture 3" descr="eco9.jpg"/>
          <p:cNvPicPr>
            <a:picLocks noChangeAspect="1"/>
          </p:cNvPicPr>
          <p:nvPr/>
        </p:nvPicPr>
        <p:blipFill>
          <a:blip r:embed="rId2" cstate="print"/>
          <a:stretch>
            <a:fillRect/>
          </a:stretch>
        </p:blipFill>
        <p:spPr>
          <a:xfrm>
            <a:off x="428596" y="4286256"/>
            <a:ext cx="3047989" cy="2285992"/>
          </a:xfrm>
          <a:prstGeom prst="rect">
            <a:avLst/>
          </a:prstGeom>
        </p:spPr>
      </p:pic>
      <p:pic>
        <p:nvPicPr>
          <p:cNvPr id="5" name="Picture 4" descr="eco6.jpg"/>
          <p:cNvPicPr>
            <a:picLocks noChangeAspect="1"/>
          </p:cNvPicPr>
          <p:nvPr/>
        </p:nvPicPr>
        <p:blipFill>
          <a:blip r:embed="rId3" cstate="print"/>
          <a:stretch>
            <a:fillRect/>
          </a:stretch>
        </p:blipFill>
        <p:spPr>
          <a:xfrm>
            <a:off x="4929190" y="571480"/>
            <a:ext cx="3500430" cy="2625323"/>
          </a:xfrm>
          <a:prstGeom prst="rect">
            <a:avLst/>
          </a:prstGeom>
        </p:spPr>
      </p:pic>
      <p:pic>
        <p:nvPicPr>
          <p:cNvPr id="6" name="Picture 5" descr="ecoo.jpg"/>
          <p:cNvPicPr>
            <a:picLocks noChangeAspect="1"/>
          </p:cNvPicPr>
          <p:nvPr/>
        </p:nvPicPr>
        <p:blipFill>
          <a:blip r:embed="rId4" cstate="print"/>
          <a:stretch>
            <a:fillRect/>
          </a:stretch>
        </p:blipFill>
        <p:spPr>
          <a:xfrm>
            <a:off x="4214810" y="3571876"/>
            <a:ext cx="4679157" cy="311943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534400" cy="6248400"/>
          </a:xfrm>
        </p:spPr>
        <p:txBody>
          <a:bodyPr>
            <a:normAutofit/>
          </a:bodyPr>
          <a:lstStyle/>
          <a:p>
            <a:pPr>
              <a:buNone/>
            </a:pPr>
            <a:r>
              <a:rPr lang="ro-RO" sz="2800" dirty="0" smtClean="0"/>
              <a:t>2.In our school some classes planted spruces , to teach us that the most important thing on this world are the trees , wich are helping us to exist (air).</a:t>
            </a:r>
          </a:p>
          <a:p>
            <a:pPr>
              <a:buNone/>
            </a:pPr>
            <a:r>
              <a:rPr lang="ro-RO" sz="2800" dirty="0" smtClean="0"/>
              <a:t>Here we are (my class ) planting trees:</a:t>
            </a:r>
          </a:p>
          <a:p>
            <a:pPr>
              <a:buNone/>
            </a:pPr>
            <a:r>
              <a:rPr lang="ro-RO" sz="2800" dirty="0" smtClean="0"/>
              <a:t>Before (first grade):                                      </a:t>
            </a:r>
          </a:p>
          <a:p>
            <a:pPr>
              <a:buNone/>
            </a:pPr>
            <a:endParaRPr lang="ro-RO" sz="2800" dirty="0" smtClean="0"/>
          </a:p>
          <a:p>
            <a:pPr>
              <a:buNone/>
            </a:pPr>
            <a:endParaRPr lang="ro-RO" sz="2800" dirty="0" smtClean="0"/>
          </a:p>
          <a:p>
            <a:pPr>
              <a:buNone/>
            </a:pPr>
            <a:endParaRPr lang="ro-RO" sz="2800" dirty="0" smtClean="0"/>
          </a:p>
          <a:p>
            <a:pPr>
              <a:buNone/>
            </a:pPr>
            <a:r>
              <a:rPr lang="ro-RO" sz="2800" dirty="0" smtClean="0"/>
              <a:t>After (</a:t>
            </a:r>
            <a:r>
              <a:rPr lang="en-US" sz="2800" dirty="0" smtClean="0"/>
              <a:t>6</a:t>
            </a:r>
            <a:r>
              <a:rPr lang="ro-RO" sz="2800" dirty="0" smtClean="0"/>
              <a:t>th grade):</a:t>
            </a:r>
          </a:p>
          <a:p>
            <a:pPr>
              <a:buNone/>
            </a:pPr>
            <a:endParaRPr lang="ro-RO" sz="2800" dirty="0" smtClean="0"/>
          </a:p>
        </p:txBody>
      </p:sp>
      <p:pic>
        <p:nvPicPr>
          <p:cNvPr id="4" name="Picture 3" descr="more green photo 4 school.jfif"/>
          <p:cNvPicPr>
            <a:picLocks noChangeAspect="1"/>
          </p:cNvPicPr>
          <p:nvPr/>
        </p:nvPicPr>
        <p:blipFill>
          <a:blip r:embed="rId2" cstate="print"/>
          <a:stretch>
            <a:fillRect/>
          </a:stretch>
        </p:blipFill>
        <p:spPr>
          <a:xfrm>
            <a:off x="3429000" y="2057400"/>
            <a:ext cx="2376789" cy="1922687"/>
          </a:xfrm>
          <a:prstGeom prst="rect">
            <a:avLst/>
          </a:prstGeom>
        </p:spPr>
      </p:pic>
      <p:pic>
        <p:nvPicPr>
          <p:cNvPr id="5" name="Picture 4" descr="BRAD.jfif"/>
          <p:cNvPicPr>
            <a:picLocks noChangeAspect="1"/>
          </p:cNvPicPr>
          <p:nvPr/>
        </p:nvPicPr>
        <p:blipFill>
          <a:blip r:embed="rId3" cstate="print"/>
          <a:stretch>
            <a:fillRect/>
          </a:stretch>
        </p:blipFill>
        <p:spPr>
          <a:xfrm>
            <a:off x="3657600" y="4114800"/>
            <a:ext cx="1809750" cy="2413000"/>
          </a:xfrm>
          <a:prstGeom prst="rect">
            <a:avLst/>
          </a:prstGeom>
        </p:spPr>
      </p:pic>
      <p:sp>
        <p:nvSpPr>
          <p:cNvPr id="6" name="TextBox 5"/>
          <p:cNvSpPr txBox="1"/>
          <p:nvPr/>
        </p:nvSpPr>
        <p:spPr>
          <a:xfrm>
            <a:off x="6215074" y="5715016"/>
            <a:ext cx="1785950" cy="369332"/>
          </a:xfrm>
          <a:prstGeom prst="rect">
            <a:avLst/>
          </a:prstGeom>
          <a:noFill/>
        </p:spPr>
        <p:txBody>
          <a:bodyPr wrap="square" rtlCol="0">
            <a:spAutoFit/>
          </a:bodyPr>
          <a:lstStyle/>
          <a:p>
            <a:r>
              <a:rPr lang="en-US" dirty="0" err="1" smtClean="0"/>
              <a:t>Borzan</a:t>
            </a:r>
            <a:r>
              <a:rPr lang="en-US" dirty="0" smtClean="0"/>
              <a:t> </a:t>
            </a:r>
            <a:r>
              <a:rPr lang="en-US" dirty="0" err="1" smtClean="0"/>
              <a:t>Rebeca</a:t>
            </a:r>
            <a:r>
              <a:rPr lang="en-US" dirty="0" smtClean="0"/>
              <a:t> </a:t>
            </a:r>
            <a:endParaRPr lang="ro-RO"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probook\Desktop\05cbd6d5-5aec-4b9d-8ed4-39fb1d7a3d3f.jfif"/>
          <p:cNvPicPr>
            <a:picLocks noGrp="1" noChangeAspect="1" noChangeArrowheads="1"/>
          </p:cNvPicPr>
          <p:nvPr>
            <p:ph idx="1"/>
          </p:nvPr>
        </p:nvPicPr>
        <p:blipFill>
          <a:blip r:embed="rId2" cstate="print"/>
          <a:srcRect/>
          <a:stretch>
            <a:fillRect/>
          </a:stretch>
        </p:blipFill>
        <p:spPr bwMode="auto">
          <a:xfrm>
            <a:off x="457200" y="1964506"/>
            <a:ext cx="7400948" cy="3797350"/>
          </a:xfrm>
          <a:prstGeom prst="rect">
            <a:avLst/>
          </a:prstGeom>
          <a:noFill/>
        </p:spPr>
      </p:pic>
      <p:sp>
        <p:nvSpPr>
          <p:cNvPr id="5" name="Title 1"/>
          <p:cNvSpPr>
            <a:spLocks noGrp="1"/>
          </p:cNvSpPr>
          <p:nvPr>
            <p:ph type="title"/>
          </p:nvPr>
        </p:nvSpPr>
        <p:spPr>
          <a:xfrm>
            <a:off x="457200" y="274638"/>
            <a:ext cx="6900882" cy="1797040"/>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ro-RO" dirty="0" smtClean="0"/>
              <a:t>MORE GREEN YOU LIVE ,</a:t>
            </a:r>
            <a:br>
              <a:rPr lang="ro-RO" dirty="0" smtClean="0"/>
            </a:br>
            <a:r>
              <a:rPr lang="ro-RO" dirty="0" smtClean="0"/>
              <a:t>MORE LIFE YOU GIVE</a:t>
            </a:r>
            <a:endParaRPr lang="ro-RO" dirty="0"/>
          </a:p>
        </p:txBody>
      </p:sp>
      <p:pic>
        <p:nvPicPr>
          <p:cNvPr id="6" name="Picture 5" descr="es.jpg"/>
          <p:cNvPicPr>
            <a:picLocks noChangeAspect="1"/>
          </p:cNvPicPr>
          <p:nvPr/>
        </p:nvPicPr>
        <p:blipFill>
          <a:blip r:embed="rId3" cstate="print"/>
          <a:stretch>
            <a:fillRect/>
          </a:stretch>
        </p:blipFill>
        <p:spPr>
          <a:xfrm>
            <a:off x="7429520" y="285728"/>
            <a:ext cx="1357322" cy="15716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6472254" cy="1143000"/>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ro-RO" dirty="0" smtClean="0"/>
              <a:t>MORE GREEN YOU LIVE ,</a:t>
            </a:r>
            <a:br>
              <a:rPr lang="ro-RO" dirty="0" smtClean="0"/>
            </a:br>
            <a:r>
              <a:rPr lang="ro-RO" dirty="0" smtClean="0"/>
              <a:t>MORE LIFE YOU GIVE</a:t>
            </a:r>
            <a:endParaRPr lang="ro-RO" dirty="0"/>
          </a:p>
        </p:txBody>
      </p:sp>
      <p:pic>
        <p:nvPicPr>
          <p:cNvPr id="5" name="Picture 4" descr="es.jpg"/>
          <p:cNvPicPr>
            <a:picLocks noChangeAspect="1"/>
          </p:cNvPicPr>
          <p:nvPr/>
        </p:nvPicPr>
        <p:blipFill>
          <a:blip r:embed="rId2" cstate="print"/>
          <a:stretch>
            <a:fillRect/>
          </a:stretch>
        </p:blipFill>
        <p:spPr>
          <a:xfrm>
            <a:off x="7072330" y="285728"/>
            <a:ext cx="1714512" cy="1571636"/>
          </a:xfrm>
          <a:prstGeom prst="rect">
            <a:avLst/>
          </a:prstGeom>
        </p:spPr>
      </p:pic>
      <p:pic>
        <p:nvPicPr>
          <p:cNvPr id="114690" name="Picture 2" descr="C:\Users\probook\Desktop\3e26188b-6fef-4a45-bc09-562bc6a55d3f.jfif"/>
          <p:cNvPicPr>
            <a:picLocks noGrp="1" noChangeAspect="1" noChangeArrowheads="1"/>
          </p:cNvPicPr>
          <p:nvPr>
            <p:ph idx="1"/>
          </p:nvPr>
        </p:nvPicPr>
        <p:blipFill>
          <a:blip r:embed="rId3"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076D9033-D3B8-43A1-84DC-2E22E1546144}"/>
              </a:ext>
            </a:extLst>
          </p:cNvPr>
          <p:cNvSpPr>
            <a:spLocks noGrp="1"/>
          </p:cNvSpPr>
          <p:nvPr>
            <p:ph type="title"/>
          </p:nvPr>
        </p:nvSpPr>
        <p:spPr>
          <a:xfrm>
            <a:off x="642910" y="571480"/>
            <a:ext cx="7886700" cy="1325563"/>
          </a:xfrm>
        </p:spPr>
        <p:txBody>
          <a:bodyPr>
            <a:noAutofit/>
          </a:bodyPr>
          <a:lstStyle/>
          <a:p>
            <a:r>
              <a:rPr lang="en-GB" sz="2800" b="1" i="1" dirty="0" smtClean="0"/>
              <a:t>If </a:t>
            </a:r>
            <a:r>
              <a:rPr lang="en-GB" sz="2800" b="1" i="1" dirty="0"/>
              <a:t>you love the Earth…don’t </a:t>
            </a:r>
            <a:r>
              <a:rPr lang="en-GB" sz="2800" b="1" i="1" dirty="0" err="1"/>
              <a:t>poluate</a:t>
            </a:r>
            <a:r>
              <a:rPr lang="en-GB" sz="2800" b="1" i="1" dirty="0"/>
              <a:t>…it gives you a home…air…food…potable water…everything you need…and now…u give it…</a:t>
            </a:r>
            <a:r>
              <a:rPr lang="en-GB" sz="2800" b="1" i="1" dirty="0" err="1"/>
              <a:t>poluation</a:t>
            </a:r>
            <a:r>
              <a:rPr lang="en-GB" sz="2800" b="1" i="1" dirty="0"/>
              <a:t>…if you want and wish your people who are dear to </a:t>
            </a:r>
            <a:r>
              <a:rPr lang="en-GB" sz="2800" b="1" i="1" dirty="0" smtClean="0"/>
              <a:t>you…</a:t>
            </a:r>
            <a:r>
              <a:rPr lang="en-GB" sz="2800" b="1" i="1" dirty="0" err="1" smtClean="0"/>
              <a:t>yo</a:t>
            </a:r>
            <a:r>
              <a:rPr lang="en-GB" sz="2800" b="1" i="1" dirty="0" smtClean="0"/>
              <a:t> </a:t>
            </a:r>
            <a:r>
              <a:rPr lang="en-GB" sz="2800" b="1" i="1" dirty="0"/>
              <a:t>live…STOP POLUATING!!!</a:t>
            </a:r>
          </a:p>
        </p:txBody>
      </p:sp>
      <p:pic>
        <p:nvPicPr>
          <p:cNvPr id="36" name="Substituent conținut 35">
            <a:extLst>
              <a:ext uri="{FF2B5EF4-FFF2-40B4-BE49-F238E27FC236}">
                <a16:creationId xmlns="" xmlns:a16="http://schemas.microsoft.com/office/drawing/2014/main" id="{EE542E9C-2282-45D2-ABD3-0AC3C0933E29}"/>
              </a:ext>
            </a:extLst>
          </p:cNvPr>
          <p:cNvPicPr>
            <a:picLocks noGrp="1" noChangeAspect="1"/>
          </p:cNvPicPr>
          <p:nvPr>
            <p:ph idx="1"/>
          </p:nvPr>
        </p:nvPicPr>
        <p:blipFill>
          <a:blip r:embed="rId2" cstate="print"/>
          <a:stretch>
            <a:fillRect/>
          </a:stretch>
        </p:blipFill>
        <p:spPr>
          <a:xfrm>
            <a:off x="2" y="2692496"/>
            <a:ext cx="4893815" cy="4054475"/>
          </a:xfrm>
          <a:prstGeom prst="rect">
            <a:avLst/>
          </a:prstGeom>
        </p:spPr>
      </p:pic>
      <p:pic>
        <p:nvPicPr>
          <p:cNvPr id="37" name="Imagine 36">
            <a:extLst>
              <a:ext uri="{FF2B5EF4-FFF2-40B4-BE49-F238E27FC236}">
                <a16:creationId xmlns="" xmlns:a16="http://schemas.microsoft.com/office/drawing/2014/main" id="{4A31DA64-D9A0-4825-B602-9D936972FA29}"/>
              </a:ext>
            </a:extLst>
          </p:cNvPr>
          <p:cNvPicPr>
            <a:picLocks noChangeAspect="1"/>
          </p:cNvPicPr>
          <p:nvPr/>
        </p:nvPicPr>
        <p:blipFill>
          <a:blip r:embed="rId3" cstate="print"/>
          <a:stretch>
            <a:fillRect/>
          </a:stretch>
        </p:blipFill>
        <p:spPr>
          <a:xfrm>
            <a:off x="4949303" y="2290320"/>
            <a:ext cx="4141433" cy="4456651"/>
          </a:xfrm>
          <a:prstGeom prst="rect">
            <a:avLst/>
          </a:prstGeom>
        </p:spPr>
      </p:pic>
      <p:sp>
        <p:nvSpPr>
          <p:cNvPr id="5" name="TextBox 4"/>
          <p:cNvSpPr txBox="1"/>
          <p:nvPr/>
        </p:nvSpPr>
        <p:spPr>
          <a:xfrm>
            <a:off x="7572396" y="6286520"/>
            <a:ext cx="1357322" cy="369332"/>
          </a:xfrm>
          <a:prstGeom prst="rect">
            <a:avLst/>
          </a:prstGeom>
          <a:noFill/>
        </p:spPr>
        <p:txBody>
          <a:bodyPr wrap="square" rtlCol="0">
            <a:spAutoFit/>
          </a:bodyPr>
          <a:lstStyle/>
          <a:p>
            <a:r>
              <a:rPr lang="en-US" dirty="0" err="1" smtClean="0">
                <a:solidFill>
                  <a:schemeClr val="bg1"/>
                </a:solidFill>
              </a:rPr>
              <a:t>Bujor</a:t>
            </a:r>
            <a:r>
              <a:rPr lang="en-US" dirty="0" smtClean="0">
                <a:solidFill>
                  <a:schemeClr val="bg1"/>
                </a:solidFill>
              </a:rPr>
              <a:t> </a:t>
            </a:r>
            <a:r>
              <a:rPr lang="en-US" dirty="0" err="1" smtClean="0">
                <a:solidFill>
                  <a:schemeClr val="bg1"/>
                </a:solidFill>
              </a:rPr>
              <a:t>Ariana</a:t>
            </a:r>
            <a:endParaRPr lang="ro-RO" dirty="0">
              <a:solidFill>
                <a:schemeClr val="bg1"/>
              </a:solidFill>
            </a:endParaRPr>
          </a:p>
        </p:txBody>
      </p:sp>
    </p:spTree>
    <p:extLst>
      <p:ext uri="{BB962C8B-B14F-4D97-AF65-F5344CB8AC3E}">
        <p14:creationId xmlns="" xmlns:p14="http://schemas.microsoft.com/office/powerpoint/2010/main" val="3566504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28662" y="2928934"/>
            <a:ext cx="7480767" cy="923330"/>
          </a:xfrm>
          <a:prstGeom prst="rect">
            <a:avLst/>
          </a:prstGeom>
          <a:solidFill>
            <a:srgbClr val="92D050"/>
          </a:solidFill>
          <a:ln w="76200">
            <a:solidFill>
              <a:schemeClr val="accent3">
                <a:lumMod val="75000"/>
              </a:schemeClr>
            </a:solidFill>
            <a:prstDash val="sysDot"/>
          </a:ln>
        </p:spPr>
        <p:txBody>
          <a:bodyPr wrap="none" lIns="91440" tIns="45720" rIns="91440" bIns="45720">
            <a:spAutoFit/>
          </a:bodyPr>
          <a:lstStyle/>
          <a:p>
            <a:pPr algn="ctr"/>
            <a:r>
              <a:rPr lang="en-US" sz="54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Thank you for watching</a:t>
            </a:r>
            <a:endPar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3571900" cy="5429288"/>
          </a:xfrm>
        </p:spPr>
        <p:txBody>
          <a:bodyPr>
            <a:normAutofit lnSpcReduction="10000"/>
          </a:bodyPr>
          <a:lstStyle/>
          <a:p>
            <a:pPr>
              <a:buNone/>
            </a:pPr>
            <a:r>
              <a:rPr lang="en-US" dirty="0" smtClean="0"/>
              <a:t>	</a:t>
            </a:r>
            <a:r>
              <a:rPr lang="en-US" sz="2800" dirty="0" smtClean="0"/>
              <a:t>In our town, </a:t>
            </a:r>
            <a:r>
              <a:rPr lang="en-US" sz="2800" dirty="0" err="1" smtClean="0"/>
              <a:t>Jibou</a:t>
            </a:r>
            <a:r>
              <a:rPr lang="en-US" sz="2800" dirty="0" smtClean="0"/>
              <a:t>, the nature and the green spaces are very important both for population and for authorities and for that reason, we organize a lot of ecological activities like, trees planting or collecting the trash from the </a:t>
            </a:r>
            <a:r>
              <a:rPr lang="en-US" sz="2800" dirty="0" err="1" smtClean="0"/>
              <a:t>Somes</a:t>
            </a:r>
            <a:r>
              <a:rPr lang="en-US" sz="2800" dirty="0" smtClean="0"/>
              <a:t> river side.</a:t>
            </a:r>
            <a:endParaRPr lang="ro-RO" sz="2800" dirty="0"/>
          </a:p>
        </p:txBody>
      </p:sp>
      <p:pic>
        <p:nvPicPr>
          <p:cNvPr id="4" name="Picture 3" descr="ecco.jpg"/>
          <p:cNvPicPr>
            <a:picLocks noChangeAspect="1"/>
          </p:cNvPicPr>
          <p:nvPr/>
        </p:nvPicPr>
        <p:blipFill>
          <a:blip r:embed="rId2" cstate="print"/>
          <a:stretch>
            <a:fillRect/>
          </a:stretch>
        </p:blipFill>
        <p:spPr>
          <a:xfrm>
            <a:off x="4643438" y="428604"/>
            <a:ext cx="3857652" cy="2574151"/>
          </a:xfrm>
          <a:prstGeom prst="rect">
            <a:avLst/>
          </a:prstGeom>
        </p:spPr>
      </p:pic>
      <p:pic>
        <p:nvPicPr>
          <p:cNvPr id="6" name="Picture 5" descr="ppoz.jpg"/>
          <p:cNvPicPr>
            <a:picLocks noChangeAspect="1"/>
          </p:cNvPicPr>
          <p:nvPr/>
        </p:nvPicPr>
        <p:blipFill>
          <a:blip r:embed="rId3" cstate="print"/>
          <a:stretch>
            <a:fillRect/>
          </a:stretch>
        </p:blipFill>
        <p:spPr>
          <a:xfrm>
            <a:off x="4572000" y="3929066"/>
            <a:ext cx="4060687" cy="2286016"/>
          </a:xfrm>
          <a:prstGeom prst="rect">
            <a:avLst/>
          </a:prstGeom>
        </p:spPr>
      </p:pic>
      <p:sp>
        <p:nvSpPr>
          <p:cNvPr id="7" name="TextBox 6"/>
          <p:cNvSpPr txBox="1"/>
          <p:nvPr/>
        </p:nvSpPr>
        <p:spPr>
          <a:xfrm>
            <a:off x="214282" y="6286520"/>
            <a:ext cx="2286016" cy="369332"/>
          </a:xfrm>
          <a:prstGeom prst="rect">
            <a:avLst/>
          </a:prstGeom>
          <a:noFill/>
        </p:spPr>
        <p:txBody>
          <a:bodyPr wrap="square" rtlCol="0">
            <a:spAutoFit/>
          </a:bodyPr>
          <a:lstStyle/>
          <a:p>
            <a:r>
              <a:rPr lang="en-US" dirty="0" smtClean="0"/>
              <a:t>Andrea Kovacs</a:t>
            </a:r>
            <a:endParaRPr lang="ro-RO"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642910" y="1643050"/>
            <a:ext cx="3000396" cy="4357718"/>
          </a:xfrm>
          <a:prstGeom prst="rect">
            <a:avLst/>
          </a:prstGeom>
          <a:noFill/>
          <a:ln w="9525">
            <a:noFill/>
            <a:miter lim="800000"/>
            <a:headEnd/>
            <a:tailEnd/>
          </a:ln>
          <a:effectLst/>
        </p:spPr>
      </p:pic>
      <p:pic>
        <p:nvPicPr>
          <p:cNvPr id="4" name="Picture 3" descr="es.jpg"/>
          <p:cNvPicPr>
            <a:picLocks noChangeAspect="1"/>
          </p:cNvPicPr>
          <p:nvPr/>
        </p:nvPicPr>
        <p:blipFill>
          <a:blip r:embed="rId3" cstate="print"/>
          <a:stretch>
            <a:fillRect/>
          </a:stretch>
        </p:blipFill>
        <p:spPr>
          <a:xfrm>
            <a:off x="7643834" y="571480"/>
            <a:ext cx="1009790" cy="928694"/>
          </a:xfrm>
          <a:prstGeom prst="rect">
            <a:avLst/>
          </a:prstGeom>
        </p:spPr>
      </p:pic>
      <p:pic>
        <p:nvPicPr>
          <p:cNvPr id="1027" name="Picture 3" descr="E:\New folder (5)\lyme\planificari 2016-2017\New folder\20170328_120824.jpg"/>
          <p:cNvPicPr>
            <a:picLocks noChangeAspect="1" noChangeArrowheads="1"/>
          </p:cNvPicPr>
          <p:nvPr/>
        </p:nvPicPr>
        <p:blipFill>
          <a:blip r:embed="rId4" cstate="print"/>
          <a:srcRect/>
          <a:stretch>
            <a:fillRect/>
          </a:stretch>
        </p:blipFill>
        <p:spPr bwMode="auto">
          <a:xfrm>
            <a:off x="4286248" y="1714488"/>
            <a:ext cx="3571900" cy="4214842"/>
          </a:xfrm>
          <a:prstGeom prst="rect">
            <a:avLst/>
          </a:prstGeom>
          <a:noFill/>
        </p:spPr>
      </p:pic>
      <p:sp>
        <p:nvSpPr>
          <p:cNvPr id="8" name="TextBox 7"/>
          <p:cNvSpPr txBox="1"/>
          <p:nvPr/>
        </p:nvSpPr>
        <p:spPr>
          <a:xfrm>
            <a:off x="642910" y="500042"/>
            <a:ext cx="6858048" cy="923330"/>
          </a:xfrm>
          <a:prstGeom prst="rect">
            <a:avLst/>
          </a:prstGeom>
          <a:noFill/>
        </p:spPr>
        <p:txBody>
          <a:bodyPr wrap="square" rtlCol="0">
            <a:spAutoFit/>
          </a:bodyPr>
          <a:lstStyle/>
          <a:p>
            <a:r>
              <a:rPr lang="en-GB" dirty="0" smtClean="0"/>
              <a:t>We have a tradition in our school - we plant spruce trees every year, so almost every class has a tree to take care of. Unfortunately, not all trees have withstood.</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500042"/>
            <a:ext cx="7072362" cy="1071570"/>
          </a:xfrm>
        </p:spPr>
        <p:txBody>
          <a:bodyPr>
            <a:normAutofit/>
          </a:bodyPr>
          <a:lstStyle/>
          <a:p>
            <a:r>
              <a:rPr lang="en-GB" sz="1400" dirty="0" smtClean="0"/>
              <a:t>         The first picture is from 5 years ago and the second one is from this Friday.</a:t>
            </a:r>
            <a:endParaRPr lang="en-GB" sz="1400" dirty="0"/>
          </a:p>
        </p:txBody>
      </p:sp>
      <p:pic>
        <p:nvPicPr>
          <p:cNvPr id="2050" name="Picture 2" descr="E:\New folder (5)\lyme\planificari 2016-2017\New folder\20170328_121757.jpg"/>
          <p:cNvPicPr>
            <a:picLocks noChangeAspect="1" noChangeArrowheads="1"/>
          </p:cNvPicPr>
          <p:nvPr/>
        </p:nvPicPr>
        <p:blipFill>
          <a:blip r:embed="rId2" cstate="print"/>
          <a:srcRect/>
          <a:stretch>
            <a:fillRect/>
          </a:stretch>
        </p:blipFill>
        <p:spPr bwMode="auto">
          <a:xfrm>
            <a:off x="428596" y="1785926"/>
            <a:ext cx="3643339" cy="4000530"/>
          </a:xfrm>
          <a:prstGeom prst="rect">
            <a:avLst/>
          </a:prstGeom>
          <a:noFill/>
        </p:spPr>
      </p:pic>
      <p:sp>
        <p:nvSpPr>
          <p:cNvPr id="2052" name="AutoShape 4" descr="blob:https://web.whatsapp.com/560e7332-f478-4224-b203-2c899fdca60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3" cstate="print"/>
          <a:srcRect/>
          <a:stretch>
            <a:fillRect/>
          </a:stretch>
        </p:blipFill>
        <p:spPr bwMode="auto">
          <a:xfrm>
            <a:off x="4429124" y="1785926"/>
            <a:ext cx="4231679" cy="3929090"/>
          </a:xfrm>
          <a:prstGeom prst="rect">
            <a:avLst/>
          </a:prstGeom>
          <a:noFill/>
          <a:ln w="9525">
            <a:noFill/>
            <a:miter lim="800000"/>
            <a:headEnd/>
            <a:tailEnd/>
          </a:ln>
          <a:effectLst/>
        </p:spPr>
      </p:pic>
      <p:cxnSp>
        <p:nvCxnSpPr>
          <p:cNvPr id="7" name="Straight Arrow Connector 6"/>
          <p:cNvCxnSpPr/>
          <p:nvPr/>
        </p:nvCxnSpPr>
        <p:spPr>
          <a:xfrm rot="10800000" flipV="1">
            <a:off x="2214546" y="1142984"/>
            <a:ext cx="714380"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214942" y="1071546"/>
            <a:ext cx="1143008"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descr="es.jpg"/>
          <p:cNvPicPr>
            <a:picLocks noChangeAspect="1"/>
          </p:cNvPicPr>
          <p:nvPr/>
        </p:nvPicPr>
        <p:blipFill>
          <a:blip r:embed="rId4" cstate="print"/>
          <a:stretch>
            <a:fillRect/>
          </a:stretch>
        </p:blipFill>
        <p:spPr>
          <a:xfrm>
            <a:off x="7429520" y="357166"/>
            <a:ext cx="1320495" cy="12144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1EA49377-31CD-164D-881E-72554E9F98EA}"/>
              </a:ext>
            </a:extLst>
          </p:cNvPr>
          <p:cNvSpPr>
            <a:spLocks noGrp="1"/>
          </p:cNvSpPr>
          <p:nvPr>
            <p:ph type="ctrTitle"/>
          </p:nvPr>
        </p:nvSpPr>
        <p:spPr>
          <a:xfrm>
            <a:off x="0" y="1"/>
            <a:ext cx="5715008" cy="1500173"/>
          </a:xfrm>
        </p:spPr>
        <p:txBody>
          <a:bodyPr>
            <a:normAutofit fontScale="90000"/>
          </a:bodyPr>
          <a:lstStyle/>
          <a:p>
            <a:r>
              <a:rPr lang="ro-RO" sz="2700" b="1" dirty="0"/>
              <a:t>MORE GREEN YOU LIVE ,MORE LIVE YOU GIVE </a:t>
            </a:r>
            <a:r>
              <a:rPr lang="ro-RO" b="1" dirty="0"/>
              <a:t/>
            </a:r>
            <a:br>
              <a:rPr lang="ro-RO" b="1" dirty="0"/>
            </a:br>
            <a:endParaRPr lang="ro-RO" b="1" dirty="0"/>
          </a:p>
        </p:txBody>
      </p:sp>
      <p:pic>
        <p:nvPicPr>
          <p:cNvPr id="4" name="Imagine 4">
            <a:extLst>
              <a:ext uri="{FF2B5EF4-FFF2-40B4-BE49-F238E27FC236}">
                <a16:creationId xmlns="" xmlns:a16="http://schemas.microsoft.com/office/drawing/2014/main" id="{33887538-9F11-8D4E-9CF1-E50EEA4EA4A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00232" y="1071546"/>
            <a:ext cx="2806023" cy="4143404"/>
          </a:xfrm>
          <a:prstGeom prst="rect">
            <a:avLst/>
          </a:prstGeom>
        </p:spPr>
      </p:pic>
      <p:sp>
        <p:nvSpPr>
          <p:cNvPr id="5" name="Oval 4">
            <a:extLst>
              <a:ext uri="{FF2B5EF4-FFF2-40B4-BE49-F238E27FC236}">
                <a16:creationId xmlns="" xmlns:a16="http://schemas.microsoft.com/office/drawing/2014/main" id="{F41C94A7-9D86-CF41-BF58-526A80046784}"/>
              </a:ext>
            </a:extLst>
          </p:cNvPr>
          <p:cNvSpPr/>
          <p:nvPr/>
        </p:nvSpPr>
        <p:spPr>
          <a:xfrm>
            <a:off x="0" y="2071678"/>
            <a:ext cx="2493084" cy="45282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o-RO" b="1" dirty="0" smtClean="0"/>
              <a:t>I</a:t>
            </a:r>
            <a:r>
              <a:rPr lang="en-GB" b="1" dirty="0" smtClean="0"/>
              <a:t>n</a:t>
            </a:r>
            <a:r>
              <a:rPr lang="ro-RO" b="1" dirty="0" smtClean="0"/>
              <a:t> J</a:t>
            </a:r>
            <a:r>
              <a:rPr lang="en-GB" b="1" dirty="0" err="1" smtClean="0"/>
              <a:t>ibou</a:t>
            </a:r>
            <a:r>
              <a:rPr lang="ro-RO" b="1" dirty="0" smtClean="0"/>
              <a:t>,waste i</a:t>
            </a:r>
            <a:r>
              <a:rPr lang="en-GB" b="1" dirty="0" smtClean="0"/>
              <a:t>s</a:t>
            </a:r>
            <a:r>
              <a:rPr lang="ro-RO" b="1" dirty="0" smtClean="0"/>
              <a:t> </a:t>
            </a:r>
            <a:r>
              <a:rPr lang="ro-RO" b="1" dirty="0"/>
              <a:t>sorted according to the following categories :</a:t>
            </a:r>
            <a:r>
              <a:rPr lang="ro-RO" b="1" dirty="0" smtClean="0"/>
              <a:t>plastic,metal,</a:t>
            </a:r>
            <a:endParaRPr lang="en-GB" b="1" dirty="0" smtClean="0"/>
          </a:p>
          <a:p>
            <a:pPr algn="ctr"/>
            <a:r>
              <a:rPr lang="ro-RO" b="1" dirty="0" smtClean="0"/>
              <a:t>paper,cardbo</a:t>
            </a:r>
            <a:r>
              <a:rPr lang="en-GB" b="1" dirty="0" smtClean="0"/>
              <a:t>a</a:t>
            </a:r>
            <a:r>
              <a:rPr lang="ro-RO" b="1" dirty="0" smtClean="0"/>
              <a:t>rd</a:t>
            </a:r>
            <a:r>
              <a:rPr lang="ro-RO" b="1" dirty="0"/>
              <a:t>. Which are taken to a place where they are recycled .</a:t>
            </a:r>
          </a:p>
          <a:p>
            <a:pPr algn="ctr"/>
            <a:endParaRPr lang="ro-RO" b="1" dirty="0"/>
          </a:p>
        </p:txBody>
      </p:sp>
      <p:pic>
        <p:nvPicPr>
          <p:cNvPr id="8" name="Imagine 8">
            <a:extLst>
              <a:ext uri="{FF2B5EF4-FFF2-40B4-BE49-F238E27FC236}">
                <a16:creationId xmlns="" xmlns:a16="http://schemas.microsoft.com/office/drawing/2014/main" id="{96B245E3-E4D7-C84F-8474-A220DEDD4CA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43504" y="1285860"/>
            <a:ext cx="3448432" cy="3773335"/>
          </a:xfrm>
          <a:prstGeom prst="rect">
            <a:avLst/>
          </a:prstGeom>
        </p:spPr>
      </p:pic>
      <p:sp>
        <p:nvSpPr>
          <p:cNvPr id="7" name="Rectangle 6"/>
          <p:cNvSpPr/>
          <p:nvPr/>
        </p:nvSpPr>
        <p:spPr>
          <a:xfrm rot="10153192" flipV="1">
            <a:off x="2000530" y="5793146"/>
            <a:ext cx="2224999" cy="369332"/>
          </a:xfrm>
          <a:prstGeom prst="rect">
            <a:avLst/>
          </a:prstGeom>
        </p:spPr>
        <p:txBody>
          <a:bodyPr wrap="square">
            <a:spAutoFit/>
          </a:bodyPr>
          <a:lstStyle/>
          <a:p>
            <a:r>
              <a:rPr lang="ro-RO" dirty="0" smtClean="0"/>
              <a:t>ROTARIU  MIRIAM </a:t>
            </a:r>
            <a:endParaRPr lang="en-GB" dirty="0"/>
          </a:p>
        </p:txBody>
      </p:sp>
    </p:spTree>
    <p:extLst>
      <p:ext uri="{BB962C8B-B14F-4D97-AF65-F5344CB8AC3E}">
        <p14:creationId xmlns="" xmlns:p14="http://schemas.microsoft.com/office/powerpoint/2010/main" val="185780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4857784" cy="857256"/>
          </a:xfrm>
        </p:spPr>
        <p:txBody>
          <a:bodyPr>
            <a:normAutofit fontScale="90000"/>
          </a:bodyPr>
          <a:lstStyle/>
          <a:p>
            <a:r>
              <a:rPr lang="ro-RO" dirty="0" smtClean="0"/>
              <a:t>More green you live, more life you give!</a:t>
            </a:r>
            <a:endParaRPr lang="ro-RO" dirty="0"/>
          </a:p>
        </p:txBody>
      </p:sp>
      <p:sp>
        <p:nvSpPr>
          <p:cNvPr id="3" name="Content Placeholder 2"/>
          <p:cNvSpPr>
            <a:spLocks noGrp="1"/>
          </p:cNvSpPr>
          <p:nvPr>
            <p:ph idx="1"/>
          </p:nvPr>
        </p:nvSpPr>
        <p:spPr>
          <a:xfrm>
            <a:off x="0" y="6589729"/>
            <a:ext cx="571504" cy="268271"/>
          </a:xfrm>
        </p:spPr>
        <p:txBody>
          <a:bodyPr>
            <a:normAutofit fontScale="40000" lnSpcReduction="20000"/>
          </a:bodyPr>
          <a:lstStyle/>
          <a:p>
            <a:pPr>
              <a:buNone/>
            </a:pPr>
            <a:r>
              <a:rPr lang="ro-RO" dirty="0"/>
              <a:t> </a:t>
            </a:r>
          </a:p>
        </p:txBody>
      </p:sp>
      <p:sp>
        <p:nvSpPr>
          <p:cNvPr id="4" name="TextBox 3"/>
          <p:cNvSpPr txBox="1"/>
          <p:nvPr/>
        </p:nvSpPr>
        <p:spPr>
          <a:xfrm>
            <a:off x="357158" y="1857364"/>
            <a:ext cx="5143537" cy="646331"/>
          </a:xfrm>
          <a:prstGeom prst="rect">
            <a:avLst/>
          </a:prstGeom>
          <a:noFill/>
        </p:spPr>
        <p:txBody>
          <a:bodyPr wrap="square" rtlCol="0">
            <a:spAutoFit/>
          </a:bodyPr>
          <a:lstStyle/>
          <a:p>
            <a:r>
              <a:rPr lang="ro-RO" dirty="0" smtClean="0"/>
              <a:t>In Jibou we have two schools... I study </a:t>
            </a:r>
            <a:r>
              <a:rPr lang="en-GB" dirty="0" smtClean="0"/>
              <a:t>at</a:t>
            </a:r>
            <a:r>
              <a:rPr lang="ro-RO" dirty="0" smtClean="0"/>
              <a:t> </a:t>
            </a:r>
            <a:r>
              <a:rPr lang="en-GB" dirty="0" smtClean="0"/>
              <a:t>“</a:t>
            </a:r>
            <a:r>
              <a:rPr lang="ro-RO" dirty="0" smtClean="0"/>
              <a:t>Lucian Blaga</a:t>
            </a:r>
            <a:r>
              <a:rPr lang="en-GB" dirty="0" smtClean="0"/>
              <a:t>” </a:t>
            </a:r>
            <a:r>
              <a:rPr lang="ro-RO" dirty="0" smtClean="0"/>
              <a:t>school .</a:t>
            </a:r>
            <a:endParaRPr lang="ro-RO" dirty="0"/>
          </a:p>
        </p:txBody>
      </p:sp>
      <p:sp>
        <p:nvSpPr>
          <p:cNvPr id="5" name="TextBox 4"/>
          <p:cNvSpPr txBox="1"/>
          <p:nvPr/>
        </p:nvSpPr>
        <p:spPr>
          <a:xfrm>
            <a:off x="357158" y="2571744"/>
            <a:ext cx="4500594" cy="1477328"/>
          </a:xfrm>
          <a:prstGeom prst="rect">
            <a:avLst/>
          </a:prstGeom>
          <a:noFill/>
        </p:spPr>
        <p:txBody>
          <a:bodyPr wrap="square" rtlCol="0">
            <a:spAutoFit/>
          </a:bodyPr>
          <a:lstStyle/>
          <a:p>
            <a:r>
              <a:rPr lang="ro-RO" dirty="0" smtClean="0"/>
              <a:t>We have rules not to throw garbage on the floors or outside... In our school, in each class is one or two trashes where you can throw your garbage and that is very good! Outside we have trashes too and they are bigger.</a:t>
            </a:r>
            <a:endParaRPr lang="ro-RO" dirty="0"/>
          </a:p>
        </p:txBody>
      </p:sp>
      <p:sp>
        <p:nvSpPr>
          <p:cNvPr id="4100" name="AutoShape 4" descr="Many Trashes In Sea Stock Photo - Download Image Now - i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sp>
        <p:nvSpPr>
          <p:cNvPr id="4102" name="AutoShape 6" descr="Universal Recycle Icon. Loopable Animation Stock Footage Video (100%  Royalty-free) 20502442 | Shutter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sp>
        <p:nvSpPr>
          <p:cNvPr id="4104" name="AutoShape 8" descr="Recycle 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pic>
        <p:nvPicPr>
          <p:cNvPr id="4106" name="Picture 10" descr="Recycle International SRL - Home | Facebook"/>
          <p:cNvPicPr>
            <a:picLocks noChangeAspect="1" noChangeArrowheads="1"/>
          </p:cNvPicPr>
          <p:nvPr/>
        </p:nvPicPr>
        <p:blipFill>
          <a:blip r:embed="rId2" cstate="print"/>
          <a:srcRect/>
          <a:stretch>
            <a:fillRect/>
          </a:stretch>
        </p:blipFill>
        <p:spPr bwMode="auto">
          <a:xfrm>
            <a:off x="6643702" y="142852"/>
            <a:ext cx="2152650" cy="2124075"/>
          </a:xfrm>
          <a:prstGeom prst="rect">
            <a:avLst/>
          </a:prstGeom>
          <a:noFill/>
        </p:spPr>
      </p:pic>
      <p:pic>
        <p:nvPicPr>
          <p:cNvPr id="4112" name="Picture 16" descr="Recycle Right&amp;#39; with the help of AVL Collects - The City of Asheville"/>
          <p:cNvPicPr>
            <a:picLocks noChangeAspect="1" noChangeArrowheads="1"/>
          </p:cNvPicPr>
          <p:nvPr/>
        </p:nvPicPr>
        <p:blipFill>
          <a:blip r:embed="rId3" cstate="print"/>
          <a:srcRect/>
          <a:stretch>
            <a:fillRect/>
          </a:stretch>
        </p:blipFill>
        <p:spPr bwMode="auto">
          <a:xfrm>
            <a:off x="4829196" y="2928934"/>
            <a:ext cx="4314804" cy="3276582"/>
          </a:xfrm>
          <a:prstGeom prst="rect">
            <a:avLst/>
          </a:prstGeom>
          <a:noFill/>
        </p:spPr>
      </p:pic>
      <p:sp>
        <p:nvSpPr>
          <p:cNvPr id="11" name="TextBox 10"/>
          <p:cNvSpPr txBox="1"/>
          <p:nvPr/>
        </p:nvSpPr>
        <p:spPr>
          <a:xfrm>
            <a:off x="500034" y="5786454"/>
            <a:ext cx="1928826" cy="646331"/>
          </a:xfrm>
          <a:prstGeom prst="rect">
            <a:avLst/>
          </a:prstGeom>
          <a:noFill/>
        </p:spPr>
        <p:txBody>
          <a:bodyPr wrap="square" rtlCol="0">
            <a:spAutoFit/>
          </a:bodyPr>
          <a:lstStyle/>
          <a:p>
            <a:r>
              <a:rPr lang="en-US" dirty="0" err="1" smtClean="0"/>
              <a:t>Bujor</a:t>
            </a:r>
            <a:r>
              <a:rPr lang="en-US" dirty="0" smtClean="0"/>
              <a:t> </a:t>
            </a:r>
            <a:r>
              <a:rPr lang="en-US" dirty="0" err="1" smtClean="0"/>
              <a:t>Ariana</a:t>
            </a:r>
            <a:r>
              <a:rPr lang="en-US" dirty="0" smtClean="0"/>
              <a:t> </a:t>
            </a:r>
            <a:r>
              <a:rPr lang="en-US" dirty="0" err="1" smtClean="0">
                <a:solidFill>
                  <a:schemeClr val="bg1"/>
                </a:solidFill>
              </a:rPr>
              <a:t>Ariana</a:t>
            </a:r>
            <a:endParaRPr lang="ro-RO"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4">
            <a:extLst>
              <a:ext uri="{FF2B5EF4-FFF2-40B4-BE49-F238E27FC236}">
                <a16:creationId xmlns="" xmlns:a16="http://schemas.microsoft.com/office/drawing/2014/main" id="{B9D96B64-C3E7-9E4E-B873-D1BE961230B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14480" y="1857364"/>
            <a:ext cx="4786345" cy="4429156"/>
          </a:xfrm>
          <a:prstGeom prst="rect">
            <a:avLst/>
          </a:prstGeom>
        </p:spPr>
      </p:pic>
      <p:sp>
        <p:nvSpPr>
          <p:cNvPr id="14" name="Titlu 13">
            <a:extLst>
              <a:ext uri="{FF2B5EF4-FFF2-40B4-BE49-F238E27FC236}">
                <a16:creationId xmlns="" xmlns:a16="http://schemas.microsoft.com/office/drawing/2014/main" id="{499A8938-36D2-7346-9E63-9CE0FFB3619D}"/>
              </a:ext>
            </a:extLst>
          </p:cNvPr>
          <p:cNvSpPr>
            <a:spLocks noGrp="1"/>
          </p:cNvSpPr>
          <p:nvPr>
            <p:ph type="title"/>
          </p:nvPr>
        </p:nvSpPr>
        <p:spPr>
          <a:xfrm>
            <a:off x="1" y="5786454"/>
            <a:ext cx="2643174" cy="432663"/>
          </a:xfrm>
        </p:spPr>
        <p:txBody>
          <a:bodyPr>
            <a:noAutofit/>
          </a:bodyPr>
          <a:lstStyle/>
          <a:p>
            <a:r>
              <a:rPr lang="ro-RO" sz="1600" dirty="0"/>
              <a:t>ROTARIU  MIRIAM </a:t>
            </a:r>
          </a:p>
        </p:txBody>
      </p:sp>
      <p:sp>
        <p:nvSpPr>
          <p:cNvPr id="7" name="Down Arrow Callout 6"/>
          <p:cNvSpPr/>
          <p:nvPr/>
        </p:nvSpPr>
        <p:spPr>
          <a:xfrm>
            <a:off x="2000232" y="285728"/>
            <a:ext cx="4357718" cy="150019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000232" y="285728"/>
            <a:ext cx="4357718" cy="923330"/>
          </a:xfrm>
          <a:prstGeom prst="rect">
            <a:avLst/>
          </a:prstGeom>
          <a:noFill/>
        </p:spPr>
        <p:txBody>
          <a:bodyPr wrap="square" rtlCol="0">
            <a:spAutoFit/>
          </a:bodyPr>
          <a:lstStyle/>
          <a:p>
            <a:r>
              <a:rPr lang="en-GB" dirty="0" smtClean="0"/>
              <a:t>During the pandemic, a new garbage can appeared for the recycling of used masks</a:t>
            </a:r>
            <a:endParaRPr lang="en-GB" dirty="0"/>
          </a:p>
        </p:txBody>
      </p:sp>
    </p:spTree>
    <p:extLst>
      <p:ext uri="{BB962C8B-B14F-4D97-AF65-F5344CB8AC3E}">
        <p14:creationId xmlns="" xmlns:p14="http://schemas.microsoft.com/office/powerpoint/2010/main" val="217363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C040441E-F425-914E-A90A-B1CDD9BFDEF3}"/>
              </a:ext>
            </a:extLst>
          </p:cNvPr>
          <p:cNvSpPr>
            <a:spLocks noGrp="1"/>
          </p:cNvSpPr>
          <p:nvPr>
            <p:ph type="title"/>
          </p:nvPr>
        </p:nvSpPr>
        <p:spPr>
          <a:xfrm>
            <a:off x="655224" y="828760"/>
            <a:ext cx="2479304" cy="1254534"/>
          </a:xfrm>
        </p:spPr>
        <p:txBody>
          <a:bodyPr>
            <a:normAutofit/>
          </a:bodyPr>
          <a:lstStyle/>
          <a:p>
            <a:r>
              <a:rPr lang="ro-RO" sz="2400" b="1"/>
              <a:t>In our town we make volunteer for waste collection</a:t>
            </a:r>
          </a:p>
        </p:txBody>
      </p:sp>
      <p:sp>
        <p:nvSpPr>
          <p:cNvPr id="3" name="Substituent conținut 2">
            <a:extLst>
              <a:ext uri="{FF2B5EF4-FFF2-40B4-BE49-F238E27FC236}">
                <a16:creationId xmlns:a16="http://schemas.microsoft.com/office/drawing/2014/main" xmlns="" id="{C08AE2A8-74A2-4B43-ABFF-D79E31C0E1B0}"/>
              </a:ext>
            </a:extLst>
          </p:cNvPr>
          <p:cNvSpPr>
            <a:spLocks noGrp="1"/>
          </p:cNvSpPr>
          <p:nvPr>
            <p:ph idx="1"/>
          </p:nvPr>
        </p:nvSpPr>
        <p:spPr>
          <a:xfrm rot="10800000" flipV="1">
            <a:off x="3244165" y="828760"/>
            <a:ext cx="4608872" cy="1429786"/>
          </a:xfrm>
        </p:spPr>
        <p:txBody>
          <a:bodyPr>
            <a:normAutofit/>
          </a:bodyPr>
          <a:lstStyle/>
          <a:p>
            <a:r>
              <a:rPr lang="ro-RO"/>
              <a:t>Every year are a lot of volunteers who want to participate </a:t>
            </a:r>
          </a:p>
        </p:txBody>
      </p:sp>
      <p:sp>
        <p:nvSpPr>
          <p:cNvPr id="4" name="CasetăText 3">
            <a:extLst>
              <a:ext uri="{FF2B5EF4-FFF2-40B4-BE49-F238E27FC236}">
                <a16:creationId xmlns:a16="http://schemas.microsoft.com/office/drawing/2014/main" xmlns="" id="{852D1006-2B62-3844-B76C-C202A3003939}"/>
              </a:ext>
            </a:extLst>
          </p:cNvPr>
          <p:cNvSpPr txBox="1"/>
          <p:nvPr/>
        </p:nvSpPr>
        <p:spPr>
          <a:xfrm flipH="1">
            <a:off x="853537" y="2495311"/>
            <a:ext cx="4998901" cy="83099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ro-RO" sz="2400" b="1" i="1"/>
              <a:t>At my school are special trash cans for : </a:t>
            </a:r>
          </a:p>
        </p:txBody>
      </p:sp>
      <p:sp>
        <p:nvSpPr>
          <p:cNvPr id="5" name="CasetăText 4">
            <a:extLst>
              <a:ext uri="{FF2B5EF4-FFF2-40B4-BE49-F238E27FC236}">
                <a16:creationId xmlns:a16="http://schemas.microsoft.com/office/drawing/2014/main" xmlns="" id="{CE42CD96-9220-8746-8CAB-79242726C35F}"/>
              </a:ext>
            </a:extLst>
          </p:cNvPr>
          <p:cNvSpPr txBox="1"/>
          <p:nvPr/>
        </p:nvSpPr>
        <p:spPr>
          <a:xfrm flipH="1">
            <a:off x="642909" y="3286124"/>
            <a:ext cx="1357319" cy="1200329"/>
          </a:xfrm>
          <a:prstGeom prst="rect">
            <a:avLst/>
          </a:prstGeom>
          <a:noFill/>
        </p:spPr>
        <p:txBody>
          <a:bodyPr wrap="square" rtlCol="0">
            <a:spAutoFit/>
          </a:bodyPr>
          <a:lstStyle/>
          <a:p>
            <a:pPr algn="l"/>
            <a:r>
              <a:rPr lang="ro-RO" sz="2400" b="1" dirty="0"/>
              <a:t>-glass</a:t>
            </a:r>
          </a:p>
          <a:p>
            <a:pPr algn="l"/>
            <a:r>
              <a:rPr lang="ro-RO" sz="2400" b="1" dirty="0"/>
              <a:t>-paper</a:t>
            </a:r>
          </a:p>
          <a:p>
            <a:pPr algn="l"/>
            <a:r>
              <a:rPr lang="ro-RO" sz="2400" b="1" dirty="0"/>
              <a:t>-</a:t>
            </a:r>
            <a:r>
              <a:rPr lang="ro-RO" sz="2400" b="1" dirty="0" smtClean="0"/>
              <a:t>plast</a:t>
            </a:r>
            <a:r>
              <a:rPr lang="en-US" sz="2400" b="1" dirty="0" err="1" smtClean="0"/>
              <a:t>ic</a:t>
            </a:r>
            <a:endParaRPr lang="ro-RO" sz="2400" b="1" dirty="0"/>
          </a:p>
        </p:txBody>
      </p:sp>
      <p:sp>
        <p:nvSpPr>
          <p:cNvPr id="6" name="CasetăText 5">
            <a:extLst>
              <a:ext uri="{FF2B5EF4-FFF2-40B4-BE49-F238E27FC236}">
                <a16:creationId xmlns:a16="http://schemas.microsoft.com/office/drawing/2014/main" xmlns="" id="{22294703-C274-FF49-90A5-C8E528976C39}"/>
              </a:ext>
            </a:extLst>
          </p:cNvPr>
          <p:cNvSpPr txBox="1"/>
          <p:nvPr/>
        </p:nvSpPr>
        <p:spPr>
          <a:xfrm>
            <a:off x="2101376" y="3429000"/>
            <a:ext cx="1627476" cy="707886"/>
          </a:xfrm>
          <a:prstGeom prst="rect">
            <a:avLst/>
          </a:prstGeom>
          <a:noFill/>
        </p:spPr>
        <p:txBody>
          <a:bodyPr wrap="square" rtlCol="0">
            <a:spAutoFit/>
          </a:bodyPr>
          <a:lstStyle/>
          <a:p>
            <a:pPr algn="l"/>
            <a:r>
              <a:rPr lang="ro-RO" sz="2000" b="1" dirty="0">
                <a:solidFill>
                  <a:schemeClr val="accent3">
                    <a:lumMod val="60000"/>
                    <a:lumOff val="40000"/>
                  </a:schemeClr>
                </a:solidFill>
              </a:rPr>
              <a:t>We use them often</a:t>
            </a:r>
          </a:p>
        </p:txBody>
      </p:sp>
      <p:sp>
        <p:nvSpPr>
          <p:cNvPr id="7" name="Cadru 6">
            <a:extLst>
              <a:ext uri="{FF2B5EF4-FFF2-40B4-BE49-F238E27FC236}">
                <a16:creationId xmlns:a16="http://schemas.microsoft.com/office/drawing/2014/main" xmlns="" id="{0BCCC72D-CEDC-9948-B498-FF371E2E9B0E}"/>
              </a:ext>
            </a:extLst>
          </p:cNvPr>
          <p:cNvSpPr/>
          <p:nvPr/>
        </p:nvSpPr>
        <p:spPr>
          <a:xfrm>
            <a:off x="1977492" y="3383168"/>
            <a:ext cx="1875245" cy="82146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pic>
        <p:nvPicPr>
          <p:cNvPr id="8" name="Imagine 8">
            <a:extLst>
              <a:ext uri="{FF2B5EF4-FFF2-40B4-BE49-F238E27FC236}">
                <a16:creationId xmlns:a16="http://schemas.microsoft.com/office/drawing/2014/main" xmlns="" id="{75466DC4-266B-CC45-8301-7683250624DD}"/>
              </a:ext>
            </a:extLst>
          </p:cNvPr>
          <p:cNvPicPr>
            <a:picLocks noChangeAspect="1"/>
          </p:cNvPicPr>
          <p:nvPr/>
        </p:nvPicPr>
        <p:blipFill>
          <a:blip r:embed="rId2" cstate="print"/>
          <a:stretch>
            <a:fillRect/>
          </a:stretch>
        </p:blipFill>
        <p:spPr>
          <a:xfrm>
            <a:off x="642910" y="5072074"/>
            <a:ext cx="1492977" cy="1581421"/>
          </a:xfrm>
          <a:prstGeom prst="rect">
            <a:avLst/>
          </a:prstGeom>
        </p:spPr>
      </p:pic>
      <p:pic>
        <p:nvPicPr>
          <p:cNvPr id="9" name="Imagine 9">
            <a:extLst>
              <a:ext uri="{FF2B5EF4-FFF2-40B4-BE49-F238E27FC236}">
                <a16:creationId xmlns:a16="http://schemas.microsoft.com/office/drawing/2014/main" xmlns="" id="{21FF6967-9A22-AA43-8A1A-195C940E458F}"/>
              </a:ext>
            </a:extLst>
          </p:cNvPr>
          <p:cNvPicPr>
            <a:picLocks noChangeAspect="1"/>
          </p:cNvPicPr>
          <p:nvPr/>
        </p:nvPicPr>
        <p:blipFill>
          <a:blip r:embed="rId3" cstate="print"/>
          <a:stretch>
            <a:fillRect/>
          </a:stretch>
        </p:blipFill>
        <p:spPr>
          <a:xfrm>
            <a:off x="6528587" y="2643182"/>
            <a:ext cx="2615413" cy="2058166"/>
          </a:xfrm>
          <a:prstGeom prst="rect">
            <a:avLst/>
          </a:prstGeom>
        </p:spPr>
      </p:pic>
      <p:sp>
        <p:nvSpPr>
          <p:cNvPr id="10" name="CasetăText 9">
            <a:extLst>
              <a:ext uri="{FF2B5EF4-FFF2-40B4-BE49-F238E27FC236}">
                <a16:creationId xmlns:a16="http://schemas.microsoft.com/office/drawing/2014/main" xmlns="" id="{DE8B283E-63CD-1C44-A01D-46A3A08942B6}"/>
              </a:ext>
            </a:extLst>
          </p:cNvPr>
          <p:cNvSpPr txBox="1"/>
          <p:nvPr/>
        </p:nvSpPr>
        <p:spPr>
          <a:xfrm flipV="1">
            <a:off x="3976621" y="3190238"/>
            <a:ext cx="2183704" cy="369332"/>
          </a:xfrm>
          <a:prstGeom prst="rect">
            <a:avLst/>
          </a:prstGeom>
        </p:spPr>
        <p:txBody>
          <a:bodyPr wrap="square" rtlCol="0">
            <a:spAutoFit/>
          </a:bodyPr>
          <a:lstStyle/>
          <a:p>
            <a:pPr algn="l"/>
            <a:endParaRPr lang="ro-RO" b="1"/>
          </a:p>
        </p:txBody>
      </p:sp>
      <p:sp>
        <p:nvSpPr>
          <p:cNvPr id="12" name="CasetăText 11">
            <a:extLst>
              <a:ext uri="{FF2B5EF4-FFF2-40B4-BE49-F238E27FC236}">
                <a16:creationId xmlns:a16="http://schemas.microsoft.com/office/drawing/2014/main" xmlns="" id="{65193211-4613-2844-8D62-B3DE934DC84A}"/>
              </a:ext>
            </a:extLst>
          </p:cNvPr>
          <p:cNvSpPr txBox="1"/>
          <p:nvPr/>
        </p:nvSpPr>
        <p:spPr>
          <a:xfrm>
            <a:off x="2373069" y="4611977"/>
            <a:ext cx="2183704" cy="1200329"/>
          </a:xfrm>
          <a:prstGeom prst="rect">
            <a:avLst/>
          </a:prstGeom>
          <a:noFill/>
        </p:spPr>
        <p:txBody>
          <a:bodyPr wrap="square">
            <a:spAutoFit/>
          </a:bodyPr>
          <a:lstStyle/>
          <a:p>
            <a:r>
              <a:rPr lang="ro-RO" sz="3600" b="1" i="1">
                <a:solidFill>
                  <a:srgbClr val="92D050"/>
                </a:solidFill>
              </a:rPr>
              <a:t>take care of nature</a:t>
            </a:r>
          </a:p>
        </p:txBody>
      </p:sp>
      <p:sp>
        <p:nvSpPr>
          <p:cNvPr id="13" name="CasetăText 12">
            <a:extLst>
              <a:ext uri="{FF2B5EF4-FFF2-40B4-BE49-F238E27FC236}">
                <a16:creationId xmlns:a16="http://schemas.microsoft.com/office/drawing/2014/main" xmlns="" id="{57DD2F36-0ECA-D846-914E-CA4BBF181E05}"/>
              </a:ext>
            </a:extLst>
          </p:cNvPr>
          <p:cNvSpPr txBox="1"/>
          <p:nvPr/>
        </p:nvSpPr>
        <p:spPr>
          <a:xfrm rot="310464">
            <a:off x="4572000" y="4972660"/>
            <a:ext cx="3714776" cy="1815882"/>
          </a:xfrm>
          <a:prstGeom prst="rect">
            <a:avLst/>
          </a:prstGeom>
          <a:noFill/>
        </p:spPr>
        <p:txBody>
          <a:bodyPr wrap="square" rtlCol="0">
            <a:spAutoFit/>
          </a:bodyPr>
          <a:lstStyle/>
          <a:p>
            <a:pPr algn="r"/>
            <a:r>
              <a:rPr lang="ro-RO" sz="2800" dirty="0"/>
              <a:t>Take care of nature and she will take care of you .We have time to save the </a:t>
            </a:r>
            <a:r>
              <a:rPr lang="ro-RO" sz="2800" dirty="0" smtClean="0"/>
              <a:t>planet</a:t>
            </a:r>
            <a:r>
              <a:rPr lang="en-GB" sz="2800" dirty="0" smtClean="0"/>
              <a:t>                    </a:t>
            </a:r>
            <a:endParaRPr lang="ro-RO" sz="2800" dirty="0"/>
          </a:p>
        </p:txBody>
      </p:sp>
      <p:pic>
        <p:nvPicPr>
          <p:cNvPr id="15" name="Imagine 15">
            <a:extLst>
              <a:ext uri="{FF2B5EF4-FFF2-40B4-BE49-F238E27FC236}">
                <a16:creationId xmlns:a16="http://schemas.microsoft.com/office/drawing/2014/main" xmlns="" id="{4C69C69E-7CA7-8A4D-B06A-D16FAC97A28E}"/>
              </a:ext>
            </a:extLst>
          </p:cNvPr>
          <p:cNvPicPr>
            <a:picLocks noChangeAspect="1"/>
          </p:cNvPicPr>
          <p:nvPr/>
        </p:nvPicPr>
        <p:blipFill>
          <a:blip r:embed="rId4" cstate="print"/>
          <a:stretch>
            <a:fillRect/>
          </a:stretch>
        </p:blipFill>
        <p:spPr>
          <a:xfrm>
            <a:off x="4311339" y="3037837"/>
            <a:ext cx="1880961" cy="1325173"/>
          </a:xfrm>
          <a:prstGeom prst="rect">
            <a:avLst/>
          </a:prstGeom>
        </p:spPr>
      </p:pic>
      <p:sp>
        <p:nvSpPr>
          <p:cNvPr id="14" name="Rectangle 13"/>
          <p:cNvSpPr/>
          <p:nvPr/>
        </p:nvSpPr>
        <p:spPr>
          <a:xfrm>
            <a:off x="2643174" y="6143644"/>
            <a:ext cx="1503938" cy="369332"/>
          </a:xfrm>
          <a:prstGeom prst="rect">
            <a:avLst/>
          </a:prstGeom>
        </p:spPr>
        <p:txBody>
          <a:bodyPr wrap="square">
            <a:spAutoFit/>
          </a:bodyPr>
          <a:lstStyle/>
          <a:p>
            <a:r>
              <a:rPr lang="en-GB" dirty="0" err="1" smtClean="0"/>
              <a:t>Vlasim</a:t>
            </a:r>
            <a:r>
              <a:rPr lang="en-GB" dirty="0" smtClean="0"/>
              <a:t> </a:t>
            </a:r>
            <a:r>
              <a:rPr lang="en-GB" dirty="0" err="1" smtClean="0"/>
              <a:t>Alessia</a:t>
            </a:r>
            <a:endParaRPr lang="en-GB" dirty="0"/>
          </a:p>
        </p:txBody>
      </p:sp>
    </p:spTree>
    <p:extLst>
      <p:ext uri="{BB962C8B-B14F-4D97-AF65-F5344CB8AC3E}">
        <p14:creationId xmlns:p14="http://schemas.microsoft.com/office/powerpoint/2010/main" xmlns="" val="116835898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6728D11B-929E-4324-91B0-4A4DA4CAC3DD}"/>
    </a:ext>
  </a:extLst>
</a:theme>
</file>

<file path=ppt/theme/theme3.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ClassicFrameVTI" id="{4FA2A165-EC65-4FB0-B019-8C8876A1D8E3}" vid="{9D78F1F1-8226-42FD-A1A3-975EDF6D60F8}"/>
    </a:ext>
  </a:extLst>
</a:theme>
</file>

<file path=ppt/theme/theme5.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LuminousVTI" id="{3EBF12FF-FD44-415B-AB75-5B4F7E5C3AC4}" vid="{521B7FAE-6A8D-4468-B79A-0706294A0D4A}"/>
    </a:ext>
  </a:extLst>
</a:theme>
</file>

<file path=ppt/theme/theme6.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930</Words>
  <Application>Microsoft Office PowerPoint</Application>
  <PresentationFormat>On-screen Show (4:3)</PresentationFormat>
  <Paragraphs>82</Paragraphs>
  <Slides>24</Slides>
  <Notes>2</Notes>
  <HiddenSlides>0</HiddenSlides>
  <MMClips>0</MMClips>
  <ScaleCrop>false</ScaleCrop>
  <HeadingPairs>
    <vt:vector size="4" baseType="variant">
      <vt:variant>
        <vt:lpstr>Theme</vt:lpstr>
      </vt:variant>
      <vt:variant>
        <vt:i4>9</vt:i4>
      </vt:variant>
      <vt:variant>
        <vt:lpstr>Slide Titles</vt:lpstr>
      </vt:variant>
      <vt:variant>
        <vt:i4>24</vt:i4>
      </vt:variant>
    </vt:vector>
  </HeadingPairs>
  <TitlesOfParts>
    <vt:vector size="33" baseType="lpstr">
      <vt:lpstr>Office Theme</vt:lpstr>
      <vt:lpstr>Savon</vt:lpstr>
      <vt:lpstr>Temă Office</vt:lpstr>
      <vt:lpstr>ClassicFrameVTI</vt:lpstr>
      <vt:lpstr>LuminousVTI</vt:lpstr>
      <vt:lpstr>Mountain Top</vt:lpstr>
      <vt:lpstr>1_Office Theme</vt:lpstr>
      <vt:lpstr>Flow</vt:lpstr>
      <vt:lpstr>Foundry</vt:lpstr>
      <vt:lpstr>Slide 1</vt:lpstr>
      <vt:lpstr>Slide 2</vt:lpstr>
      <vt:lpstr>Slide 3</vt:lpstr>
      <vt:lpstr>Slide 4</vt:lpstr>
      <vt:lpstr>         The first picture is from 5 years ago and the second one is from this Friday.</vt:lpstr>
      <vt:lpstr>MORE GREEN YOU LIVE ,MORE LIVE YOU GIVE  </vt:lpstr>
      <vt:lpstr>More green you live, more life you give!</vt:lpstr>
      <vt:lpstr>ROTARIU  MIRIAM </vt:lpstr>
      <vt:lpstr>In our town we make volunteer for waste collection</vt:lpstr>
      <vt:lpstr>People poluate the Earth and its illegal.Nature cops are trying to save the nature…but bad people continue poluate Earth.We need to stop poluate because ,somehow,we are hurting ourselves…during the terrestrial poluation.</vt:lpstr>
      <vt:lpstr>Now,we have in this picture,the water poluation.This tipe of poluation is killing the sea animals.This is one who kills the fishes and people who are counting on fish,will die because they don’t have food anymore.</vt:lpstr>
      <vt:lpstr>The last poluation I want to tell you about is…air poluation.This air poluation is made from airplanes that are mading smoke.Then we breathe the smoke that can affect our lungs,and then we get bad problems with our lugs…even die!</vt:lpstr>
      <vt:lpstr>More green you live, more life you give!</vt:lpstr>
      <vt:lpstr>Now, we have special underground containers for selective recycling</vt:lpstr>
      <vt:lpstr>Our ECO School and Town</vt:lpstr>
      <vt:lpstr>More green you life more life you give</vt:lpstr>
      <vt:lpstr>More green you live more life you give</vt:lpstr>
      <vt:lpstr>Patrick Pop</vt:lpstr>
      <vt:lpstr>MORE GREEN YOU LIVE , MORE LIFE YOU GIVE</vt:lpstr>
      <vt:lpstr>Slide 20</vt:lpstr>
      <vt:lpstr>MORE GREEN YOU LIVE , MORE LIFE YOU GIVE</vt:lpstr>
      <vt:lpstr>MORE GREEN YOU LIVE , MORE LIFE YOU GIVE</vt:lpstr>
      <vt:lpstr>If you love the Earth…don’t poluate…it gives you a home…air…food…potable water…everything you need…and now…u give it…poluation…if you want and wish your people who are dear to you…yo live…STOP POLUATING!!!</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medion</dc:creator>
  <cp:lastModifiedBy>user</cp:lastModifiedBy>
  <cp:revision>53</cp:revision>
  <dcterms:created xsi:type="dcterms:W3CDTF">2021-10-02T10:48:30Z</dcterms:created>
  <dcterms:modified xsi:type="dcterms:W3CDTF">2021-10-05T08:28:02Z</dcterms:modified>
</cp:coreProperties>
</file>