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4DADC-6A9C-4F25-B842-BC280B10CBE9}" type="datetimeFigureOut">
              <a:rPr lang="hu-HU" smtClean="0"/>
              <a:pPr/>
              <a:t>2022. 07. 11.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8A892-7029-44D5-9677-ABD126E940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0055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BE6DCBA-C65C-4959-8F17-A53B0F602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9CA42ADC-F527-48F9-A727-1D740D940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1CC0901-E6F7-40E2-943E-D43A3815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3FC0-6837-4568-92C6-FDC179FFF5CC}" type="datetimeFigureOut">
              <a:rPr lang="hu-HU" smtClean="0"/>
              <a:pPr/>
              <a:t>2022. 07. 11.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9808DF1-8BA8-4BE3-BCD2-2589037F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288A6CB-73BD-4A87-B5F1-625BB994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4825-886D-458E-8AD9-D227EF0751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1641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3B286D5-F2AA-4CFC-994C-CFB02457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9E51C6A2-C4A8-4142-8A2E-E8A584D4B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17090F6-B8ED-4EFF-BE83-7B8F38EF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3FC0-6837-4568-92C6-FDC179FFF5CC}" type="datetimeFigureOut">
              <a:rPr lang="hu-HU" smtClean="0"/>
              <a:pPr/>
              <a:t>2022. 07. 11.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71DE2FF-73D9-4E7C-BD6E-BB114A57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7272CE0-3789-43FD-8CD5-0C9AE90A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4825-886D-458E-8AD9-D227EF0751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3539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5160680D-5872-4BD3-BD8A-8D0670E5C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92851F5B-2ABF-4135-942F-7851095CF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9BF5A1E-2B24-4B58-A62F-F7740A00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3FC0-6837-4568-92C6-FDC179FFF5CC}" type="datetimeFigureOut">
              <a:rPr lang="hu-HU" smtClean="0"/>
              <a:pPr/>
              <a:t>2022. 07. 11.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B6F9338-B952-4F58-A39E-2C3811A1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526C093-3AAA-4D34-BD68-632AE892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4825-886D-458E-8AD9-D227EF0751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2478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45779CE-D083-42D9-BD28-6C4AF744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23A6775-39C3-4C03-8516-DC1BA7684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3B6B516-8338-42CE-AE71-54D52887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3FC0-6837-4568-92C6-FDC179FFF5CC}" type="datetimeFigureOut">
              <a:rPr lang="hu-HU" smtClean="0"/>
              <a:pPr/>
              <a:t>2022. 07. 11.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57B68BC-B0FB-4B91-AD4D-FD705883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E9FE8D0-632C-4228-91E4-FA54E111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4825-886D-458E-8AD9-D227EF0751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1642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E414653-A281-4309-80D0-DEB6AC79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2D3BD4DD-B03F-40A2-AC04-C046736CB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A9517FB-7001-42EF-B44F-CA28BAC2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3FC0-6837-4568-92C6-FDC179FFF5CC}" type="datetimeFigureOut">
              <a:rPr lang="hu-HU" smtClean="0"/>
              <a:pPr/>
              <a:t>2022. 07. 11.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79F17AB-32E6-4578-8C33-6BB4424F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B5DF9C2-A332-42CC-8E92-DE34EC04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4825-886D-458E-8AD9-D227EF0751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384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01B2CF1-007F-4D55-9B3A-24A17929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1A6E1BE-E2FC-4ECF-A856-5EC3966F7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887DE096-5F07-402D-A4BF-357DB223D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7192FCB2-FA04-4A7A-8CC5-1D8EBCB8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3FC0-6837-4568-92C6-FDC179FFF5CC}" type="datetimeFigureOut">
              <a:rPr lang="hu-HU" smtClean="0"/>
              <a:pPr/>
              <a:t>2022. 07. 11.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EDC8AB6F-64BF-422E-B6B2-F577188E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9B25AB0E-8CDF-43E6-A0C0-DB8A82E3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4825-886D-458E-8AD9-D227EF0751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9619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B12AA13-BB57-4027-8053-BAE67BEB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4D43ED6-D146-43B3-8B6F-6D90180D9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B68AC9D9-4D28-44AF-AC9F-7E7D86839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DF2BE2BE-E369-4C73-B30D-6DF5A5424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4BAA78B1-09E6-4EEC-9E34-F01B846B0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10EB8D93-77A4-47BC-9895-9DFD26DB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3FC0-6837-4568-92C6-FDC179FFF5CC}" type="datetimeFigureOut">
              <a:rPr lang="hu-HU" smtClean="0"/>
              <a:pPr/>
              <a:t>2022. 07. 11.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0EFF01F6-DA00-4C5C-91E8-886ECB34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529F0BB1-AAF7-42B8-B7D3-C8511D7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4825-886D-458E-8AD9-D227EF0751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788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B3D1F07-9F55-40A1-AEEC-EA7A2F2A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CDA70F6D-C83E-48CC-9FDC-F2F9F554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3FC0-6837-4568-92C6-FDC179FFF5CC}" type="datetimeFigureOut">
              <a:rPr lang="hu-HU" smtClean="0"/>
              <a:pPr/>
              <a:t>2022. 07. 11.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2DDBE69A-E84C-4405-90CD-5EC429BD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A2030993-B708-439F-964F-E8E35719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4825-886D-458E-8AD9-D227EF0751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0892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192FCAAF-78AF-4C78-B1B6-342CDCED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3FC0-6837-4568-92C6-FDC179FFF5CC}" type="datetimeFigureOut">
              <a:rPr lang="hu-HU" smtClean="0"/>
              <a:pPr/>
              <a:t>2022. 07. 11.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BE691608-ECC8-4B90-9485-1B515F5D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392043DC-545A-4D6F-9F54-5A3A934B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4825-886D-458E-8AD9-D227EF0751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1898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380F205-CB8D-4309-B99D-AE065CE2D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B79B8AC-7EB1-4584-9553-FACC832FB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EE84A330-4888-43BA-86B7-8DA602A47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7538FD46-A81A-45A8-9937-0D32CE4F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3FC0-6837-4568-92C6-FDC179FFF5CC}" type="datetimeFigureOut">
              <a:rPr lang="hu-HU" smtClean="0"/>
              <a:pPr/>
              <a:t>2022. 07. 11.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FFDDC864-A995-4FBC-8B68-5597AEEC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61D6D46C-FCE6-4930-9CA8-84BB27C3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4825-886D-458E-8AD9-D227EF0751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9958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6318146-D920-4D70-98C2-44BF38AB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C792F939-B6F3-4FF5-B6F8-1D090FFEE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EDB370C5-AAAF-4B45-8D81-FF898C258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B53B6011-63B6-4B41-9C04-B60F469F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3FC0-6837-4568-92C6-FDC179FFF5CC}" type="datetimeFigureOut">
              <a:rPr lang="hu-HU" smtClean="0"/>
              <a:pPr/>
              <a:t>2022. 07. 11.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27126670-EE07-4314-AA28-6DC3E759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7775998-D6C7-4501-B4D9-0BB83215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4825-886D-458E-8AD9-D227EF0751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437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E5F4F04D-B973-448E-9889-16D36FFA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99702E65-1A46-4B34-BE8A-4F18E5373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D43C8FB-939E-49CC-8A40-7AABB0B18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3FC0-6837-4568-92C6-FDC179FFF5CC}" type="datetimeFigureOut">
              <a:rPr lang="hu-HU" smtClean="0"/>
              <a:pPr/>
              <a:t>2022. 07. 11.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7EF635E-EE2B-437A-8663-86A275FC0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9FE33AB-2023-49E1-8B36-5DCFDF89D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94825-886D-458E-8AD9-D227EF0751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760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BEEE18A-3ED0-44D0-ACC5-3602CB89B7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03FF61DD-388C-475F-BC1A-89AE956CB1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D11C88B-ECD7-4A52-B20D-0BFF3F9C27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21" y="1530"/>
            <a:ext cx="12194721" cy="685647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E1507502-B726-4507-8582-2121B5725FF3}"/>
              </a:ext>
            </a:extLst>
          </p:cNvPr>
          <p:cNvSpPr txBox="1"/>
          <p:nvPr/>
        </p:nvSpPr>
        <p:spPr>
          <a:xfrm>
            <a:off x="318052" y="23853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MAGYARORSZÁG - HUNGARY</a:t>
            </a:r>
          </a:p>
          <a:p>
            <a:endParaRPr lang="hu-HU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hu-HU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CSONGRÁD</a:t>
            </a:r>
          </a:p>
        </p:txBody>
      </p:sp>
    </p:spTree>
    <p:extLst>
      <p:ext uri="{BB962C8B-B14F-4D97-AF65-F5344CB8AC3E}">
        <p14:creationId xmlns:p14="http://schemas.microsoft.com/office/powerpoint/2010/main" xmlns="" val="410708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F76C6963-AB5B-4FA0-A575-3253E13139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305" y="2727672"/>
            <a:ext cx="5063823" cy="140265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1328C487-2985-4599-B63F-C52703E2E6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7243" y="1166877"/>
            <a:ext cx="3599770" cy="202261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0E6C267E-79BB-4496-A5C9-F444C4C0C4BC}"/>
              </a:ext>
            </a:extLst>
          </p:cNvPr>
          <p:cNvSpPr txBox="1"/>
          <p:nvPr/>
        </p:nvSpPr>
        <p:spPr>
          <a:xfrm>
            <a:off x="286305" y="373731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400" dirty="0"/>
          </a:p>
          <a:p>
            <a:r>
              <a:rPr lang="hu-HU" sz="2400" dirty="0"/>
              <a:t>-</a:t>
            </a:r>
            <a:r>
              <a:rPr lang="en-US" sz="2400" dirty="0"/>
              <a:t>Hungary is a country situated in the Carpathian Basin in Central Europe.</a:t>
            </a:r>
            <a:endParaRPr lang="hu-HU" sz="2400" dirty="0"/>
          </a:p>
          <a:p>
            <a:endParaRPr lang="hu-HU" sz="2400" dirty="0"/>
          </a:p>
          <a:p>
            <a:r>
              <a:rPr lang="hu-HU" sz="2400" dirty="0" err="1"/>
              <a:t>-Our</a:t>
            </a:r>
            <a:r>
              <a:rPr lang="hu-HU" sz="2400" dirty="0"/>
              <a:t> </a:t>
            </a:r>
            <a:r>
              <a:rPr lang="hu-HU" sz="2400" dirty="0" err="1" smtClean="0"/>
              <a:t>neighbours</a:t>
            </a:r>
            <a:r>
              <a:rPr lang="hu-HU" sz="2400" dirty="0" smtClean="0"/>
              <a:t>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dirty="0" err="1"/>
              <a:t>Croatia</a:t>
            </a:r>
            <a:r>
              <a:rPr lang="hu-HU" sz="2400" dirty="0"/>
              <a:t>, </a:t>
            </a:r>
            <a:r>
              <a:rPr lang="hu-HU" sz="2400" dirty="0" err="1"/>
              <a:t>Slovenia</a:t>
            </a:r>
            <a:r>
              <a:rPr lang="hu-HU" sz="2400" dirty="0"/>
              <a:t>, </a:t>
            </a:r>
            <a:r>
              <a:rPr lang="hu-HU" sz="2400" dirty="0" err="1"/>
              <a:t>Austria</a:t>
            </a:r>
            <a:r>
              <a:rPr lang="hu-HU" sz="2400" dirty="0"/>
              <a:t>, </a:t>
            </a:r>
            <a:r>
              <a:rPr lang="hu-HU" sz="2400" dirty="0" err="1"/>
              <a:t>Slovakia</a:t>
            </a:r>
            <a:r>
              <a:rPr lang="hu-HU" sz="2400" dirty="0"/>
              <a:t>, </a:t>
            </a:r>
            <a:r>
              <a:rPr lang="hu-HU" sz="2400" dirty="0" err="1"/>
              <a:t>Ukraine</a:t>
            </a:r>
            <a:r>
              <a:rPr lang="hu-HU" sz="2400" dirty="0"/>
              <a:t>, </a:t>
            </a:r>
            <a:r>
              <a:rPr lang="hu-HU" sz="2400" dirty="0" err="1"/>
              <a:t>Romania</a:t>
            </a:r>
            <a:r>
              <a:rPr lang="hu-HU" sz="2400" dirty="0"/>
              <a:t> and </a:t>
            </a:r>
            <a:r>
              <a:rPr lang="hu-HU" sz="2400" dirty="0" err="1"/>
              <a:t>Serbia</a:t>
            </a:r>
            <a:r>
              <a:rPr lang="hu-HU" sz="2400" dirty="0"/>
              <a:t>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E886E8A2-F50A-400E-A9F0-AD34FB3667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305" y="4317989"/>
            <a:ext cx="2973788" cy="202261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A1E3BBA8-4402-4BDC-BCDD-C7984EA98170}"/>
              </a:ext>
            </a:extLst>
          </p:cNvPr>
          <p:cNvSpPr txBox="1"/>
          <p:nvPr/>
        </p:nvSpPr>
        <p:spPr>
          <a:xfrm>
            <a:off x="6590997" y="373731"/>
            <a:ext cx="519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/>
              <a:t>Our</a:t>
            </a:r>
            <a:r>
              <a:rPr lang="hu-HU" sz="3200" dirty="0"/>
              <a:t> </a:t>
            </a:r>
            <a:r>
              <a:rPr lang="hu-HU" sz="3200" dirty="0" err="1"/>
              <a:t>flag</a:t>
            </a:r>
            <a:r>
              <a:rPr lang="hu-HU" sz="3200" dirty="0"/>
              <a:t>: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AA3CC599-4F70-42B7-8A61-F6CB5671321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93446" y="4271266"/>
            <a:ext cx="3663797" cy="236069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12ACED69-6EE5-4E28-B7AB-A68EEE05998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58557" y="3668510"/>
            <a:ext cx="3198828" cy="187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7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06C9AD50-B977-4051-A01D-4F2CC0EE17AE}"/>
              </a:ext>
            </a:extLst>
          </p:cNvPr>
          <p:cNvSpPr txBox="1"/>
          <p:nvPr/>
        </p:nvSpPr>
        <p:spPr>
          <a:xfrm flipH="1">
            <a:off x="546601" y="210138"/>
            <a:ext cx="10778306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latin typeface="Bahnschrift SemiBold" panose="020B0502040204020203" pitchFamily="34" charset="0"/>
              </a:rPr>
              <a:t>What</a:t>
            </a:r>
            <a:r>
              <a:rPr lang="hu-HU" sz="2800" dirty="0">
                <a:latin typeface="Bahnschrift SemiBold" panose="020B0502040204020203" pitchFamily="34" charset="0"/>
              </a:rPr>
              <a:t> </a:t>
            </a:r>
            <a:r>
              <a:rPr lang="hu-HU" sz="2800" dirty="0" err="1">
                <a:latin typeface="Bahnschrift SemiBold" panose="020B0502040204020203" pitchFamily="34" charset="0"/>
              </a:rPr>
              <a:t>comes</a:t>
            </a:r>
            <a:r>
              <a:rPr lang="hu-HU" sz="2800" dirty="0">
                <a:latin typeface="Bahnschrift SemiBold" panose="020B0502040204020203" pitchFamily="34" charset="0"/>
              </a:rPr>
              <a:t> </a:t>
            </a:r>
            <a:r>
              <a:rPr lang="hu-HU" sz="2800" dirty="0" err="1">
                <a:latin typeface="Bahnschrift SemiBold" panose="020B0502040204020203" pitchFamily="34" charset="0"/>
              </a:rPr>
              <a:t>to</a:t>
            </a:r>
            <a:r>
              <a:rPr lang="hu-HU" sz="2800" dirty="0">
                <a:latin typeface="Bahnschrift SemiBold" panose="020B0502040204020203" pitchFamily="34" charset="0"/>
              </a:rPr>
              <a:t> </a:t>
            </a:r>
            <a:r>
              <a:rPr lang="hu-HU" sz="2800" dirty="0" err="1">
                <a:latin typeface="Bahnschrift SemiBold" panose="020B0502040204020203" pitchFamily="34" charset="0"/>
              </a:rPr>
              <a:t>your</a:t>
            </a:r>
            <a:r>
              <a:rPr lang="hu-HU" sz="2800" dirty="0">
                <a:latin typeface="Bahnschrift SemiBold" panose="020B0502040204020203" pitchFamily="34" charset="0"/>
              </a:rPr>
              <a:t> mind </a:t>
            </a:r>
            <a:r>
              <a:rPr lang="hu-HU" sz="2800" dirty="0" err="1">
                <a:latin typeface="Bahnschrift SemiBold" panose="020B0502040204020203" pitchFamily="34" charset="0"/>
              </a:rPr>
              <a:t>when</a:t>
            </a:r>
            <a:r>
              <a:rPr lang="hu-HU" sz="2800" dirty="0">
                <a:latin typeface="Bahnschrift SemiBold" panose="020B0502040204020203" pitchFamily="34" charset="0"/>
              </a:rPr>
              <a:t> </a:t>
            </a:r>
            <a:r>
              <a:rPr lang="hu-HU" sz="2800" dirty="0" err="1">
                <a:latin typeface="Bahnschrift SemiBold" panose="020B0502040204020203" pitchFamily="34" charset="0"/>
              </a:rPr>
              <a:t>you</a:t>
            </a:r>
            <a:r>
              <a:rPr lang="hu-HU" sz="2800" dirty="0">
                <a:latin typeface="Bahnschrift SemiBold" panose="020B0502040204020203" pitchFamily="34" charset="0"/>
              </a:rPr>
              <a:t> </a:t>
            </a:r>
            <a:r>
              <a:rPr lang="hu-HU" sz="2800" dirty="0" err="1">
                <a:latin typeface="Bahnschrift SemiBold" panose="020B0502040204020203" pitchFamily="34" charset="0"/>
              </a:rPr>
              <a:t>hear</a:t>
            </a:r>
            <a:r>
              <a:rPr lang="hu-HU" sz="2800" dirty="0">
                <a:latin typeface="Bahnschrift SemiBold" panose="020B0502040204020203" pitchFamily="34" charset="0"/>
              </a:rPr>
              <a:t> </a:t>
            </a:r>
            <a:r>
              <a:rPr lang="hu-HU" sz="2800" dirty="0" err="1">
                <a:latin typeface="Bahnschrift SemiBold" panose="020B0502040204020203" pitchFamily="34" charset="0"/>
              </a:rPr>
              <a:t>the</a:t>
            </a:r>
            <a:r>
              <a:rPr lang="hu-HU" sz="2800" dirty="0">
                <a:latin typeface="Bahnschrift SemiBold" panose="020B0502040204020203" pitchFamily="34" charset="0"/>
              </a:rPr>
              <a:t> </a:t>
            </a:r>
            <a:r>
              <a:rPr lang="hu-HU" sz="2800" dirty="0" err="1">
                <a:latin typeface="Bahnschrift SemiBold" panose="020B0502040204020203" pitchFamily="34" charset="0"/>
              </a:rPr>
              <a:t>word</a:t>
            </a:r>
            <a:r>
              <a:rPr lang="hu-HU" sz="2800" dirty="0">
                <a:latin typeface="Bahnschrift SemiBold" panose="020B0502040204020203" pitchFamily="34" charset="0"/>
              </a:rPr>
              <a:t> : Hungary 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5597A4C6-EEDA-4DB5-B422-195A755C6847}"/>
              </a:ext>
            </a:extLst>
          </p:cNvPr>
          <p:cNvSpPr txBox="1"/>
          <p:nvPr/>
        </p:nvSpPr>
        <p:spPr>
          <a:xfrm>
            <a:off x="195308" y="994300"/>
            <a:ext cx="116297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hu-HU" sz="2800" b="1" dirty="0" err="1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hu-HU" dirty="0"/>
              <a:t> </a:t>
            </a:r>
            <a:r>
              <a:rPr lang="hu-HU" sz="2400" dirty="0"/>
              <a:t>: „</a:t>
            </a:r>
            <a:r>
              <a:rPr lang="hu-HU" sz="2400" b="1" dirty="0" err="1"/>
              <a:t>hungry</a:t>
            </a:r>
            <a:r>
              <a:rPr lang="hu-HU" sz="2400" dirty="0"/>
              <a:t>”, </a:t>
            </a:r>
            <a:r>
              <a:rPr lang="hu-HU" sz="2400" dirty="0" err="1"/>
              <a:t>yes</a:t>
            </a:r>
            <a:r>
              <a:rPr lang="hu-HU" sz="2400" dirty="0"/>
              <a:t> </a:t>
            </a:r>
            <a:r>
              <a:rPr lang="hu-HU" sz="2400" dirty="0" err="1"/>
              <a:t>sometimes</a:t>
            </a:r>
            <a:r>
              <a:rPr lang="hu-HU" sz="2400" dirty="0"/>
              <a:t> </a:t>
            </a:r>
            <a:r>
              <a:rPr lang="hu-HU" sz="2400" dirty="0" err="1"/>
              <a:t>we</a:t>
            </a:r>
            <a:r>
              <a:rPr lang="hu-HU" sz="2400" dirty="0"/>
              <a:t> </a:t>
            </a:r>
            <a:r>
              <a:rPr lang="hu-HU" sz="2400" dirty="0" err="1"/>
              <a:t>can</a:t>
            </a:r>
            <a:r>
              <a:rPr lang="hu-HU" sz="2400" dirty="0"/>
              <a:t> be </a:t>
            </a:r>
            <a:r>
              <a:rPr lang="hu-HU" sz="2400" dirty="0" err="1"/>
              <a:t>hungry</a:t>
            </a:r>
            <a:r>
              <a:rPr lang="hu-HU" sz="2400" dirty="0"/>
              <a:t>, </a:t>
            </a:r>
            <a:r>
              <a:rPr lang="hu-HU" sz="2400" dirty="0" err="1"/>
              <a:t>but</a:t>
            </a:r>
            <a:r>
              <a:rPr lang="hu-HU" sz="2400" dirty="0"/>
              <a:t> </a:t>
            </a:r>
            <a:r>
              <a:rPr lang="hu-HU" sz="2400" dirty="0" err="1"/>
              <a:t>our</a:t>
            </a:r>
            <a:r>
              <a:rPr lang="hu-HU" sz="2400" dirty="0"/>
              <a:t> </a:t>
            </a:r>
            <a:r>
              <a:rPr lang="hu-HU" sz="2400" dirty="0" err="1"/>
              <a:t>tasty</a:t>
            </a:r>
            <a:r>
              <a:rPr lang="hu-HU" sz="2400" dirty="0"/>
              <a:t> </a:t>
            </a:r>
            <a:r>
              <a:rPr lang="hu-HU" sz="2400" dirty="0" err="1"/>
              <a:t>foods</a:t>
            </a:r>
            <a:r>
              <a:rPr lang="hu-HU" sz="2400" dirty="0"/>
              <a:t> </a:t>
            </a:r>
            <a:r>
              <a:rPr lang="hu-HU" sz="2400" dirty="0" err="1"/>
              <a:t>make</a:t>
            </a:r>
            <a:r>
              <a:rPr lang="hu-HU" sz="2400" dirty="0"/>
              <a:t> </a:t>
            </a:r>
            <a:r>
              <a:rPr lang="hu-HU" sz="2400" dirty="0" err="1"/>
              <a:t>us</a:t>
            </a:r>
            <a:r>
              <a:rPr lang="hu-HU" sz="2400" dirty="0"/>
              <a:t> </a:t>
            </a:r>
            <a:r>
              <a:rPr lang="hu-HU" sz="2400" dirty="0" err="1"/>
              <a:t>full</a:t>
            </a:r>
            <a:r>
              <a:rPr lang="hu-HU" sz="2400" dirty="0"/>
              <a:t>.</a:t>
            </a:r>
          </a:p>
          <a:p>
            <a:r>
              <a:rPr lang="hu-HU" sz="2400" dirty="0" err="1"/>
              <a:t>So</a:t>
            </a:r>
            <a:r>
              <a:rPr lang="hu-HU" sz="2400" dirty="0"/>
              <a:t> </a:t>
            </a:r>
            <a:r>
              <a:rPr lang="hu-HU" sz="2400" dirty="0" err="1"/>
              <a:t>let’s</a:t>
            </a:r>
            <a:r>
              <a:rPr lang="hu-HU" sz="2400" dirty="0"/>
              <a:t> </a:t>
            </a:r>
            <a:r>
              <a:rPr lang="hu-HU" sz="2400" dirty="0" err="1"/>
              <a:t>talk</a:t>
            </a:r>
            <a:r>
              <a:rPr lang="hu-HU" sz="2400" dirty="0"/>
              <a:t> </a:t>
            </a:r>
            <a:r>
              <a:rPr lang="hu-HU" sz="2400" dirty="0" err="1"/>
              <a:t>about</a:t>
            </a:r>
            <a:r>
              <a:rPr lang="hu-HU" sz="2400" dirty="0"/>
              <a:t> </a:t>
            </a:r>
            <a:r>
              <a:rPr lang="hu-HU" sz="2400" dirty="0" err="1"/>
              <a:t>our</a:t>
            </a:r>
            <a:r>
              <a:rPr lang="hu-HU" sz="2400" dirty="0"/>
              <a:t> </a:t>
            </a:r>
            <a:r>
              <a:rPr lang="hu-HU" sz="2400" dirty="0" err="1"/>
              <a:t>traditional</a:t>
            </a:r>
            <a:r>
              <a:rPr lang="hu-HU" sz="2400" dirty="0"/>
              <a:t> </a:t>
            </a:r>
            <a:r>
              <a:rPr lang="hu-HU" sz="2400" dirty="0" err="1"/>
              <a:t>foods</a:t>
            </a:r>
            <a:r>
              <a:rPr lang="hu-HU" sz="2400" dirty="0"/>
              <a:t>.</a:t>
            </a:r>
          </a:p>
          <a:p>
            <a:endParaRPr lang="hu-HU" sz="2400" dirty="0"/>
          </a:p>
          <a:p>
            <a:pPr marL="457200" indent="-457200">
              <a:buAutoNum type="arabicPeriod"/>
            </a:pPr>
            <a:r>
              <a:rPr lang="hu-HU" sz="2400" b="1" dirty="0"/>
              <a:t>palacsinta – </a:t>
            </a:r>
            <a:r>
              <a:rPr lang="hu-HU" sz="2400" b="1" dirty="0" err="1"/>
              <a:t>pancake</a:t>
            </a:r>
            <a:r>
              <a:rPr lang="hu-HU" sz="2400" b="1" dirty="0"/>
              <a:t>: </a:t>
            </a:r>
          </a:p>
          <a:p>
            <a:r>
              <a:rPr lang="hu-HU" sz="2400" dirty="0"/>
              <a:t>      </a:t>
            </a:r>
            <a:r>
              <a:rPr lang="hu-HU" sz="2400" dirty="0" err="1"/>
              <a:t>It’s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best</a:t>
            </a:r>
            <a:r>
              <a:rPr lang="hu-HU" sz="2400" dirty="0"/>
              <a:t> </a:t>
            </a:r>
            <a:r>
              <a:rPr lang="hu-HU" sz="2400" dirty="0" err="1"/>
              <a:t>because</a:t>
            </a:r>
            <a:r>
              <a:rPr lang="hu-HU" sz="2400" dirty="0"/>
              <a:t> </a:t>
            </a:r>
            <a:r>
              <a:rPr lang="hu-HU" sz="2400" dirty="0" err="1"/>
              <a:t>our</a:t>
            </a:r>
            <a:r>
              <a:rPr lang="hu-HU" sz="2400" dirty="0"/>
              <a:t> </a:t>
            </a:r>
            <a:r>
              <a:rPr lang="hu-HU" sz="2400" dirty="0" err="1" smtClean="0"/>
              <a:t>grandma</a:t>
            </a:r>
            <a:r>
              <a:rPr lang="hu-HU" sz="2400" dirty="0" err="1" smtClean="0"/>
              <a:t>s</a:t>
            </a:r>
            <a:r>
              <a:rPr lang="hu-HU" sz="2400" dirty="0" smtClean="0"/>
              <a:t> </a:t>
            </a:r>
            <a:r>
              <a:rPr lang="hu-HU" sz="2400" dirty="0" err="1"/>
              <a:t>make</a:t>
            </a:r>
            <a:r>
              <a:rPr lang="hu-HU" sz="2400" dirty="0"/>
              <a:t> </a:t>
            </a:r>
            <a:r>
              <a:rPr lang="hu-HU" sz="2400" dirty="0" err="1"/>
              <a:t>it</a:t>
            </a:r>
            <a:r>
              <a:rPr lang="hu-HU" sz="2400" dirty="0"/>
              <a:t>.  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5750DE7B-D56F-4C17-BCB8-5125548A83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601" y="2999471"/>
            <a:ext cx="2237173" cy="142005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C43CCD9E-8920-4167-B4FB-4048611CC5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6189" y="2952198"/>
            <a:ext cx="2156026" cy="143473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D60E6051-DBB6-4CAA-88FD-FE01766BB9ED}"/>
              </a:ext>
            </a:extLst>
          </p:cNvPr>
          <p:cNvSpPr txBox="1"/>
          <p:nvPr/>
        </p:nvSpPr>
        <p:spPr>
          <a:xfrm>
            <a:off x="451478" y="4380148"/>
            <a:ext cx="250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hungarian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07313970-15E4-4640-99CD-DC28A8DEFECC}"/>
              </a:ext>
            </a:extLst>
          </p:cNvPr>
          <p:cNvSpPr txBox="1"/>
          <p:nvPr/>
        </p:nvSpPr>
        <p:spPr>
          <a:xfrm>
            <a:off x="3076738" y="4360229"/>
            <a:ext cx="11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american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925AB22E-C766-4C54-B1D4-1FA74A80FAAA}"/>
              </a:ext>
            </a:extLst>
          </p:cNvPr>
          <p:cNvSpPr txBox="1"/>
          <p:nvPr/>
        </p:nvSpPr>
        <p:spPr>
          <a:xfrm>
            <a:off x="6436311" y="2188161"/>
            <a:ext cx="442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2</a:t>
            </a:r>
            <a:r>
              <a:rPr lang="hu-HU" sz="2400" b="1" dirty="0"/>
              <a:t>. </a:t>
            </a:r>
            <a:r>
              <a:rPr lang="hu-HU" sz="2400" b="1" dirty="0" err="1"/>
              <a:t>Goulash-soup</a:t>
            </a:r>
            <a:r>
              <a:rPr lang="hu-HU" sz="2400" b="1" dirty="0"/>
              <a:t> 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AB5E84ED-2918-4A8F-A78D-9E5086FC55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0525" y="2679547"/>
            <a:ext cx="2965141" cy="1801403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C0F9EB40-8911-4112-9BA1-853325395868}"/>
              </a:ext>
            </a:extLst>
          </p:cNvPr>
          <p:cNvSpPr txBox="1"/>
          <p:nvPr/>
        </p:nvSpPr>
        <p:spPr>
          <a:xfrm>
            <a:off x="3277339" y="4814246"/>
            <a:ext cx="5344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3. </a:t>
            </a:r>
            <a:r>
              <a:rPr lang="hu-HU" sz="2400" b="1" dirty="0"/>
              <a:t>Lángos</a:t>
            </a:r>
          </a:p>
          <a:p>
            <a:pPr algn="ctr"/>
            <a:r>
              <a:rPr lang="en-US" sz="2400" dirty="0"/>
              <a:t>Hungarian deep fried flat bread</a:t>
            </a:r>
            <a:r>
              <a:rPr lang="hu-HU" sz="2400" dirty="0"/>
              <a:t>.</a:t>
            </a:r>
          </a:p>
          <a:p>
            <a:pPr algn="ctr"/>
            <a:r>
              <a:rPr lang="hu-HU" sz="2400" dirty="0" err="1"/>
              <a:t>Usually</a:t>
            </a:r>
            <a:r>
              <a:rPr lang="hu-HU" sz="2400" dirty="0"/>
              <a:t> </a:t>
            </a:r>
            <a:r>
              <a:rPr lang="hu-HU" sz="2400" dirty="0" err="1"/>
              <a:t>we</a:t>
            </a:r>
            <a:r>
              <a:rPr lang="hu-HU" sz="2400" dirty="0"/>
              <a:t> </a:t>
            </a:r>
            <a:r>
              <a:rPr lang="hu-HU" sz="2400" dirty="0" err="1"/>
              <a:t>put</a:t>
            </a:r>
            <a:r>
              <a:rPr lang="hu-HU" sz="2400" dirty="0"/>
              <a:t> </a:t>
            </a:r>
            <a:r>
              <a:rPr lang="hu-HU" sz="2400" dirty="0" err="1"/>
              <a:t>sour</a:t>
            </a:r>
            <a:r>
              <a:rPr lang="hu-HU" sz="2400" dirty="0"/>
              <a:t> </a:t>
            </a:r>
            <a:r>
              <a:rPr lang="hu-HU" sz="2400" dirty="0" err="1"/>
              <a:t>cream</a:t>
            </a:r>
            <a:r>
              <a:rPr lang="hu-HU" sz="2400" dirty="0"/>
              <a:t> and </a:t>
            </a:r>
            <a:r>
              <a:rPr lang="hu-HU" sz="2400" dirty="0" err="1"/>
              <a:t>cheese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it</a:t>
            </a:r>
            <a:r>
              <a:rPr lang="hu-HU" sz="2400" dirty="0"/>
              <a:t>, </a:t>
            </a:r>
            <a:r>
              <a:rPr lang="hu-HU" sz="2400" dirty="0" err="1"/>
              <a:t>but</a:t>
            </a:r>
            <a:r>
              <a:rPr lang="hu-HU" sz="2400" dirty="0"/>
              <a:t> </a:t>
            </a:r>
            <a:r>
              <a:rPr lang="hu-HU" sz="2400" dirty="0" err="1"/>
              <a:t>you</a:t>
            </a:r>
            <a:r>
              <a:rPr lang="hu-HU" sz="2400" dirty="0"/>
              <a:t> </a:t>
            </a:r>
            <a:r>
              <a:rPr lang="hu-HU" sz="2400" dirty="0" err="1"/>
              <a:t>can</a:t>
            </a:r>
            <a:r>
              <a:rPr lang="hu-HU" sz="2400" dirty="0"/>
              <a:t> </a:t>
            </a:r>
            <a:r>
              <a:rPr lang="hu-HU" sz="2400" dirty="0" err="1"/>
              <a:t>put</a:t>
            </a:r>
            <a:r>
              <a:rPr lang="hu-HU" sz="2400" dirty="0"/>
              <a:t> </a:t>
            </a:r>
            <a:r>
              <a:rPr lang="hu-HU" sz="2400" dirty="0" err="1"/>
              <a:t>anything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it</a:t>
            </a:r>
            <a:r>
              <a:rPr lang="hu-HU" sz="2400" dirty="0"/>
              <a:t> </a:t>
            </a:r>
            <a:r>
              <a:rPr lang="hu-HU" sz="2400" dirty="0" err="1"/>
              <a:t>or</a:t>
            </a:r>
            <a:r>
              <a:rPr lang="hu-HU" sz="2400" dirty="0"/>
              <a:t> </a:t>
            </a:r>
            <a:r>
              <a:rPr lang="hu-HU" sz="2400" dirty="0" err="1"/>
              <a:t>you</a:t>
            </a:r>
            <a:r>
              <a:rPr lang="hu-HU" sz="2400" dirty="0"/>
              <a:t> </a:t>
            </a:r>
            <a:r>
              <a:rPr lang="hu-HU" sz="2400" dirty="0" err="1"/>
              <a:t>can</a:t>
            </a:r>
            <a:r>
              <a:rPr lang="hu-HU" sz="2400" dirty="0"/>
              <a:t> </a:t>
            </a:r>
            <a:r>
              <a:rPr lang="hu-HU" sz="2400" dirty="0" err="1"/>
              <a:t>make</a:t>
            </a:r>
            <a:r>
              <a:rPr lang="hu-HU" sz="2400" dirty="0"/>
              <a:t> </a:t>
            </a:r>
            <a:r>
              <a:rPr lang="hu-HU" sz="2400" dirty="0" err="1"/>
              <a:t>it</a:t>
            </a:r>
            <a:r>
              <a:rPr lang="hu-HU" sz="2400" dirty="0"/>
              <a:t> </a:t>
            </a:r>
            <a:r>
              <a:rPr lang="hu-HU" sz="2400" dirty="0" err="1"/>
              <a:t>sweety</a:t>
            </a:r>
            <a:r>
              <a:rPr lang="hu-HU" sz="2400" dirty="0"/>
              <a:t>.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21B14574-EEAB-4F68-ACEF-7452C19586D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606" y="4912205"/>
            <a:ext cx="2619375" cy="174307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35D981A0-55D9-411F-B58F-F4224EE005E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88388" y="4814246"/>
            <a:ext cx="2335642" cy="1954313"/>
          </a:xfrm>
          <a:prstGeom prst="rect">
            <a:avLst/>
          </a:prstGeom>
        </p:spPr>
      </p:pic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xmlns="" id="{D6840C7C-8AEE-480F-A17D-77D89868362A}"/>
              </a:ext>
            </a:extLst>
          </p:cNvPr>
          <p:cNvCxnSpPr/>
          <p:nvPr/>
        </p:nvCxnSpPr>
        <p:spPr>
          <a:xfrm>
            <a:off x="0" y="4727873"/>
            <a:ext cx="12286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xmlns="" id="{5E7C4D44-30EF-43D5-990C-B1B9724924E8}"/>
              </a:ext>
            </a:extLst>
          </p:cNvPr>
          <p:cNvCxnSpPr/>
          <p:nvPr/>
        </p:nvCxnSpPr>
        <p:spPr>
          <a:xfrm>
            <a:off x="6143347" y="2188161"/>
            <a:ext cx="0" cy="25397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xmlns="" id="{3D4F33FA-22F6-43A6-999F-CE4CEC4F9429}"/>
              </a:ext>
            </a:extLst>
          </p:cNvPr>
          <p:cNvCxnSpPr/>
          <p:nvPr/>
        </p:nvCxnSpPr>
        <p:spPr>
          <a:xfrm>
            <a:off x="0" y="896083"/>
            <a:ext cx="1288149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Kép 19">
            <a:extLst>
              <a:ext uri="{FF2B5EF4-FFF2-40B4-BE49-F238E27FC236}">
                <a16:creationId xmlns:a16="http://schemas.microsoft.com/office/drawing/2014/main" xmlns="" id="{54E31516-9EE6-4139-AE60-6C92C97C0B2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52273" y="2736198"/>
            <a:ext cx="2144419" cy="16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31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3DBE989B-B77F-4F6C-8806-F51BF7E5E1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669" y="159943"/>
            <a:ext cx="10778662" cy="74987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1873466-EACB-46B0-99D3-C535E65A7C65}"/>
              </a:ext>
            </a:extLst>
          </p:cNvPr>
          <p:cNvSpPr txBox="1"/>
          <p:nvPr/>
        </p:nvSpPr>
        <p:spPr>
          <a:xfrm>
            <a:off x="301840" y="1309602"/>
            <a:ext cx="1003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Second</a:t>
            </a:r>
            <a:r>
              <a:rPr lang="hu-HU" sz="2400" dirty="0"/>
              <a:t> of </a:t>
            </a:r>
            <a:r>
              <a:rPr lang="hu-HU" sz="2400" dirty="0" err="1"/>
              <a:t>all</a:t>
            </a:r>
            <a:r>
              <a:rPr lang="hu-HU" sz="2400" dirty="0"/>
              <a:t>: </a:t>
            </a:r>
            <a:r>
              <a:rPr lang="hu-HU" sz="2400" b="1" dirty="0"/>
              <a:t>Budapest</a:t>
            </a:r>
          </a:p>
          <a:p>
            <a:r>
              <a:rPr lang="en-US" sz="2400" dirty="0"/>
              <a:t>The capital city is Budapest</a:t>
            </a:r>
            <a:r>
              <a:rPr lang="hu-HU" sz="2400" dirty="0"/>
              <a:t> and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people</a:t>
            </a:r>
            <a:r>
              <a:rPr lang="hu-HU" sz="2400" dirty="0"/>
              <a:t> here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dirty="0" err="1"/>
              <a:t>very</a:t>
            </a:r>
            <a:r>
              <a:rPr lang="hu-HU" sz="2400" dirty="0"/>
              <a:t> </a:t>
            </a:r>
            <a:r>
              <a:rPr lang="hu-HU" sz="2400" dirty="0" err="1"/>
              <a:t>proud</a:t>
            </a:r>
            <a:r>
              <a:rPr lang="hu-HU" sz="2400" dirty="0"/>
              <a:t> of </a:t>
            </a:r>
            <a:r>
              <a:rPr lang="hu-HU" sz="2400" dirty="0" err="1"/>
              <a:t>it</a:t>
            </a:r>
            <a:r>
              <a:rPr lang="hu-HU" sz="2400" dirty="0"/>
              <a:t>.</a:t>
            </a:r>
          </a:p>
          <a:p>
            <a:r>
              <a:rPr lang="hu-HU" sz="2400" dirty="0"/>
              <a:t>Budapest </a:t>
            </a:r>
            <a:r>
              <a:rPr lang="hu-HU" sz="2400" dirty="0" err="1"/>
              <a:t>have</a:t>
            </a:r>
            <a:r>
              <a:rPr lang="hu-HU" sz="2400" dirty="0"/>
              <a:t> </a:t>
            </a:r>
            <a:r>
              <a:rPr lang="hu-HU" sz="2400" dirty="0" err="1"/>
              <a:t>many</a:t>
            </a:r>
            <a:r>
              <a:rPr lang="hu-HU" sz="2400" dirty="0"/>
              <a:t> </a:t>
            </a:r>
            <a:r>
              <a:rPr lang="hu-HU" sz="2400" dirty="0" err="1"/>
              <a:t>beautifull</a:t>
            </a:r>
            <a:r>
              <a:rPr lang="hu-HU" sz="2400" dirty="0"/>
              <a:t> </a:t>
            </a:r>
            <a:r>
              <a:rPr lang="hu-HU" sz="2400" dirty="0" err="1"/>
              <a:t>buildings</a:t>
            </a:r>
            <a:r>
              <a:rPr lang="hu-HU" sz="2400" dirty="0"/>
              <a:t> and </a:t>
            </a:r>
            <a:r>
              <a:rPr lang="hu-HU" sz="2400" dirty="0" err="1"/>
              <a:t>bridges</a:t>
            </a:r>
            <a:r>
              <a:rPr lang="hu-HU" sz="2400" dirty="0"/>
              <a:t>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FD707FFD-4E96-4E6E-B7F5-FFE0D4DF66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841" y="2683651"/>
            <a:ext cx="3693110" cy="207737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3D363D41-0339-4020-8A8E-6E18D049A8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4553" y="2545485"/>
            <a:ext cx="2143125" cy="214312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D261BA30-1785-40A3-808B-BF98935071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841" y="4888307"/>
            <a:ext cx="2533650" cy="180975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4B748151-E051-4E55-A99A-2FB10BAEC38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1605" y="4888307"/>
            <a:ext cx="2619375" cy="17430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335AF5B4-DCB4-4AFB-A47C-BFF6F8169D9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66116" y="4888306"/>
            <a:ext cx="2619375" cy="174307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49667371-FF4B-41C4-9B24-5BD6F0AD7FD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27181" y="2650775"/>
            <a:ext cx="3282391" cy="183813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430FE715-3EA9-4EBA-8EEF-CA2702D4615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11605" y="4888306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62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479B64F3-C909-43B8-95A7-6364C5171D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706" y="195454"/>
            <a:ext cx="10778662" cy="74987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79FBE8A9-E0E7-4B60-A8CF-6665A742A189}"/>
              </a:ext>
            </a:extLst>
          </p:cNvPr>
          <p:cNvSpPr txBox="1"/>
          <p:nvPr/>
        </p:nvSpPr>
        <p:spPr>
          <a:xfrm>
            <a:off x="479393" y="1358283"/>
            <a:ext cx="869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The </a:t>
            </a:r>
            <a:r>
              <a:rPr lang="hu-HU" sz="2400" dirty="0" err="1"/>
              <a:t>third</a:t>
            </a:r>
            <a:r>
              <a:rPr lang="hu-HU" sz="2400" dirty="0"/>
              <a:t> </a:t>
            </a:r>
            <a:r>
              <a:rPr lang="hu-HU" sz="2400" dirty="0" err="1"/>
              <a:t>one</a:t>
            </a:r>
            <a:r>
              <a:rPr lang="hu-HU" sz="2400" dirty="0"/>
              <a:t> is: </a:t>
            </a:r>
            <a:r>
              <a:rPr lang="hu-HU" sz="2800" b="1" dirty="0"/>
              <a:t>Balaton</a:t>
            </a:r>
          </a:p>
          <a:p>
            <a:r>
              <a:rPr lang="hu-HU" sz="2800" dirty="0"/>
              <a:t>Balaton is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biggest</a:t>
            </a:r>
            <a:r>
              <a:rPr lang="hu-HU" sz="2400" dirty="0"/>
              <a:t> </a:t>
            </a:r>
            <a:r>
              <a:rPr lang="hu-HU" sz="2400" dirty="0" err="1"/>
              <a:t>lake</a:t>
            </a:r>
            <a:r>
              <a:rPr lang="hu-HU" sz="2400" dirty="0"/>
              <a:t> in Hungary and </a:t>
            </a:r>
            <a:r>
              <a:rPr lang="hu-HU" sz="2400" dirty="0" err="1"/>
              <a:t>we</a:t>
            </a:r>
            <a:r>
              <a:rPr lang="hu-HU" sz="2400" dirty="0"/>
              <a:t> </a:t>
            </a:r>
            <a:r>
              <a:rPr lang="hu-HU" sz="2400" dirty="0" err="1"/>
              <a:t>also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</a:t>
            </a:r>
            <a:r>
              <a:rPr lang="hu-HU" sz="2400" dirty="0" err="1"/>
              <a:t>some</a:t>
            </a:r>
            <a:r>
              <a:rPr lang="hu-HU" sz="2400" dirty="0"/>
              <a:t> </a:t>
            </a:r>
            <a:r>
              <a:rPr lang="hu-HU" sz="2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rivers</a:t>
            </a:r>
            <a:r>
              <a:rPr lang="hu-HU" sz="2400" dirty="0"/>
              <a:t> </a:t>
            </a:r>
            <a:r>
              <a:rPr lang="hu-HU" sz="2400" dirty="0" err="1"/>
              <a:t>one</a:t>
            </a:r>
            <a:r>
              <a:rPr lang="hu-HU" sz="2400" dirty="0"/>
              <a:t> of </a:t>
            </a:r>
            <a:r>
              <a:rPr lang="hu-HU" sz="2400" dirty="0" err="1"/>
              <a:t>them</a:t>
            </a:r>
            <a:r>
              <a:rPr lang="hu-HU" sz="2400" dirty="0"/>
              <a:t> is </a:t>
            </a:r>
            <a:r>
              <a:rPr lang="hu-HU" sz="2400" dirty="0" err="1"/>
              <a:t>next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Csongrád (Tisza)</a:t>
            </a: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xmlns="" id="{8AFBFA4F-21DC-46E2-A6DD-127C94147931}"/>
              </a:ext>
            </a:extLst>
          </p:cNvPr>
          <p:cNvCxnSpPr>
            <a:cxnSpLocks/>
          </p:cNvCxnSpPr>
          <p:nvPr/>
        </p:nvCxnSpPr>
        <p:spPr>
          <a:xfrm>
            <a:off x="8895425" y="2325950"/>
            <a:ext cx="1038688" cy="207933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B04F1E8C-E450-404B-BC71-4335148C557D}"/>
              </a:ext>
            </a:extLst>
          </p:cNvPr>
          <p:cNvSpPr txBox="1"/>
          <p:nvPr/>
        </p:nvSpPr>
        <p:spPr>
          <a:xfrm>
            <a:off x="10040645" y="1490008"/>
            <a:ext cx="1420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/>
              <a:t>Duna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/>
              <a:t>Tisza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/>
              <a:t>Dráva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/>
              <a:t>Maros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/>
              <a:t>Körös</a:t>
            </a:r>
            <a:endParaRPr lang="hu-HU" dirty="0"/>
          </a:p>
        </p:txBody>
      </p:sp>
      <p:pic>
        <p:nvPicPr>
          <p:cNvPr id="1026" name="Picture 2" descr="Magyarország Folyói Térkép – groomania">
            <a:extLst>
              <a:ext uri="{FF2B5EF4-FFF2-40B4-BE49-F238E27FC236}">
                <a16:creationId xmlns:a16="http://schemas.microsoft.com/office/drawing/2014/main" xmlns="" id="{CB3CE025-98DE-437D-A629-D7BBDC6EF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3385" y="3512998"/>
            <a:ext cx="4023989" cy="296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DC52C09C-6681-42D9-871E-B1D6ADE4019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393" y="2812973"/>
            <a:ext cx="2774210" cy="197114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EEDC9229-9D97-4319-A536-688768803A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076" y="4915373"/>
            <a:ext cx="3190186" cy="178650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905AAA0D-437A-4AE3-A137-BB17F9BA033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7242" y="2741816"/>
            <a:ext cx="2632292" cy="2107931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AE25BB9E-C04A-465F-A299-3294FBCED31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6532" y="4970891"/>
            <a:ext cx="3020812" cy="169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12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DDC3050D-0666-4EFB-B5FB-63DBABB29041}"/>
              </a:ext>
            </a:extLst>
          </p:cNvPr>
          <p:cNvSpPr txBox="1"/>
          <p:nvPr/>
        </p:nvSpPr>
        <p:spPr>
          <a:xfrm>
            <a:off x="372862" y="221942"/>
            <a:ext cx="1043126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err="1">
                <a:latin typeface="Arial Rounded MT Bold" panose="020F0704030504030204" pitchFamily="34" charset="0"/>
              </a:rPr>
              <a:t>Let’s</a:t>
            </a:r>
            <a:r>
              <a:rPr lang="hu-HU" sz="2800" dirty="0">
                <a:latin typeface="Arial Rounded MT Bold" panose="020F0704030504030204" pitchFamily="34" charset="0"/>
              </a:rPr>
              <a:t> </a:t>
            </a:r>
            <a:r>
              <a:rPr lang="hu-HU" sz="2800" dirty="0" err="1">
                <a:latin typeface="Arial Rounded MT Bold" panose="020F0704030504030204" pitchFamily="34" charset="0"/>
              </a:rPr>
              <a:t>talk</a:t>
            </a:r>
            <a:r>
              <a:rPr lang="hu-HU" sz="2800" dirty="0">
                <a:latin typeface="Arial Rounded MT Bold" panose="020F0704030504030204" pitchFamily="34" charset="0"/>
              </a:rPr>
              <a:t> </a:t>
            </a:r>
            <a:r>
              <a:rPr lang="hu-HU" sz="2800" dirty="0" err="1">
                <a:latin typeface="Arial Rounded MT Bold" panose="020F0704030504030204" pitchFamily="34" charset="0"/>
              </a:rPr>
              <a:t>about</a:t>
            </a:r>
            <a:r>
              <a:rPr lang="hu-HU" sz="2800" dirty="0">
                <a:latin typeface="Arial Rounded MT Bold" panose="020F0704030504030204" pitchFamily="34" charset="0"/>
              </a:rPr>
              <a:t> Csongrád.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10582178-B278-4CB3-B42F-40B303D47290}"/>
              </a:ext>
            </a:extLst>
          </p:cNvPr>
          <p:cNvSpPr txBox="1"/>
          <p:nvPr/>
        </p:nvSpPr>
        <p:spPr>
          <a:xfrm>
            <a:off x="372861" y="985421"/>
            <a:ext cx="46075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The </a:t>
            </a:r>
            <a:r>
              <a:rPr lang="hu-HU" sz="2400" dirty="0" err="1"/>
              <a:t>population</a:t>
            </a:r>
            <a:r>
              <a:rPr lang="hu-HU" sz="2400" dirty="0"/>
              <a:t> is </a:t>
            </a:r>
            <a:r>
              <a:rPr lang="hu-HU" sz="2400" dirty="0" err="1"/>
              <a:t>about</a:t>
            </a:r>
            <a:r>
              <a:rPr lang="hu-HU" sz="2400" dirty="0"/>
              <a:t> 17 000.</a:t>
            </a:r>
          </a:p>
          <a:p>
            <a:r>
              <a:rPr lang="hu-HU" sz="2400" dirty="0" err="1"/>
              <a:t>Our</a:t>
            </a:r>
            <a:r>
              <a:rPr lang="hu-HU" sz="2400" dirty="0"/>
              <a:t> </a:t>
            </a:r>
            <a:r>
              <a:rPr lang="hu-HU" sz="2400" dirty="0" err="1"/>
              <a:t>town</a:t>
            </a:r>
            <a:r>
              <a:rPr lang="hu-HU" sz="2400" dirty="0"/>
              <a:t> is </a:t>
            </a:r>
            <a:r>
              <a:rPr lang="hu-HU" sz="2400" dirty="0" err="1"/>
              <a:t>next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 smtClean="0"/>
              <a:t>river</a:t>
            </a:r>
            <a:r>
              <a:rPr lang="hu-HU" sz="2400" dirty="0" smtClean="0"/>
              <a:t> </a:t>
            </a:r>
            <a:r>
              <a:rPr lang="hu-HU" sz="2400" dirty="0"/>
              <a:t>Tisza .</a:t>
            </a:r>
          </a:p>
          <a:p>
            <a:r>
              <a:rPr lang="hu-HU" sz="2400" dirty="0"/>
              <a:t>Körös-Torok </a:t>
            </a:r>
          </a:p>
          <a:p>
            <a:r>
              <a:rPr lang="hu-HU" sz="2400" b="1" u="sng" dirty="0" err="1"/>
              <a:t>We</a:t>
            </a:r>
            <a:r>
              <a:rPr lang="hu-HU" sz="2400" b="1" u="sng" dirty="0"/>
              <a:t> </a:t>
            </a:r>
            <a:r>
              <a:rPr lang="hu-HU" sz="2400" b="1" u="sng" dirty="0" err="1"/>
              <a:t>also</a:t>
            </a:r>
            <a:r>
              <a:rPr lang="hu-HU" sz="2400" b="1" u="sng" dirty="0"/>
              <a:t> </a:t>
            </a:r>
            <a:r>
              <a:rPr lang="hu-HU" sz="2400" b="1" u="sng" dirty="0" err="1"/>
              <a:t>have</a:t>
            </a:r>
            <a:r>
              <a:rPr lang="hu-HU" sz="2400" b="1" u="sng" dirty="0"/>
              <a:t> </a:t>
            </a:r>
            <a:r>
              <a:rPr lang="hu-HU" sz="2400" b="1" u="sng" dirty="0" err="1"/>
              <a:t>some</a:t>
            </a:r>
            <a:r>
              <a:rPr lang="hu-HU" sz="2400" b="1" u="sng" dirty="0"/>
              <a:t> </a:t>
            </a:r>
            <a:r>
              <a:rPr lang="hu-HU" sz="2400" b="1" u="sng" dirty="0" err="1"/>
              <a:t>festivals</a:t>
            </a:r>
            <a:r>
              <a:rPr lang="hu-HU" sz="2400" dirty="0"/>
              <a:t>:</a:t>
            </a:r>
            <a:endParaRPr lang="en-US" sz="2400" dirty="0"/>
          </a:p>
          <a:p>
            <a:r>
              <a:rPr lang="hu-HU" sz="2400" dirty="0"/>
              <a:t>-</a:t>
            </a:r>
            <a:r>
              <a:rPr lang="en-US" sz="2400" dirty="0" err="1"/>
              <a:t>Csongrád</a:t>
            </a:r>
            <a:r>
              <a:rPr lang="en-US" sz="2400" dirty="0"/>
              <a:t> Wine Festival,</a:t>
            </a:r>
            <a:r>
              <a:rPr lang="hu-HU" sz="2400" dirty="0" err="1" smtClean="0"/>
              <a:t>which</a:t>
            </a:r>
            <a:r>
              <a:rPr lang="hu-HU" sz="2400" dirty="0" smtClean="0"/>
              <a:t> </a:t>
            </a:r>
            <a:r>
              <a:rPr lang="en-US" sz="2400" dirty="0" smtClean="0"/>
              <a:t>usually last</a:t>
            </a:r>
            <a:r>
              <a:rPr lang="hu-HU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for 3–4 days</a:t>
            </a:r>
            <a:endParaRPr lang="hu-HU" sz="2400" dirty="0"/>
          </a:p>
          <a:p>
            <a:r>
              <a:rPr lang="hu-HU" sz="2400" dirty="0"/>
              <a:t>-</a:t>
            </a:r>
            <a:r>
              <a:rPr lang="en-US" sz="2400" dirty="0" err="1"/>
              <a:t>Körös-Toroki</a:t>
            </a:r>
            <a:r>
              <a:rPr lang="en-US" sz="2400" dirty="0"/>
              <a:t> Days</a:t>
            </a:r>
            <a:r>
              <a:rPr lang="hu-HU" sz="2400" dirty="0"/>
              <a:t> </a:t>
            </a:r>
            <a:r>
              <a:rPr lang="en-US" sz="2400" dirty="0"/>
              <a:t>which lasts for a week</a:t>
            </a:r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7121C24F-4891-465B-BABD-BCFFD104209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BCAA4575-669A-484A-93C1-AB46E3FA0D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1833" y="1043211"/>
            <a:ext cx="4392592" cy="18642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088AC53D-B2D4-4C3B-B3DA-6CEEF4A1D1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8516" y="2749403"/>
            <a:ext cx="3235295" cy="215294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48721860-DF32-4053-9E7E-37F44E1583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91957" y="221942"/>
            <a:ext cx="2407331" cy="240733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28BEBA82-9887-4B6F-924D-5B2DEDDAF1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885" y="5114925"/>
            <a:ext cx="2619375" cy="1743075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76ABB691-3400-4678-9DFC-4711910A3A59}"/>
              </a:ext>
            </a:extLst>
          </p:cNvPr>
          <p:cNvSpPr txBox="1"/>
          <p:nvPr/>
        </p:nvSpPr>
        <p:spPr>
          <a:xfrm>
            <a:off x="268549" y="4594686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 err="1"/>
              <a:t>Csongrád's</a:t>
            </a:r>
            <a:r>
              <a:rPr lang="hu-HU" sz="2000" b="1" dirty="0"/>
              <a:t> </a:t>
            </a:r>
            <a:r>
              <a:rPr lang="hu-HU" sz="2000" b="1" dirty="0" err="1"/>
              <a:t>traditional</a:t>
            </a:r>
            <a:r>
              <a:rPr lang="hu-HU" sz="2000" b="1" dirty="0"/>
              <a:t> </a:t>
            </a:r>
            <a:r>
              <a:rPr lang="hu-HU" sz="2000" b="1" dirty="0" err="1"/>
              <a:t>style</a:t>
            </a:r>
            <a:r>
              <a:rPr lang="hu-HU" sz="2000" b="1" dirty="0"/>
              <a:t> house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xmlns="" id="{A23FBDE4-A516-4A76-AFB5-C021C7C7962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65706" y="2985250"/>
            <a:ext cx="2880880" cy="1917095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CEDCF390-B849-4A3F-B3AF-ABC3014C1C2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5021" y="5022475"/>
            <a:ext cx="3235295" cy="1817825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89B8DCD2-B4C1-418E-9D92-FADB6B7AC4B9}"/>
              </a:ext>
            </a:extLst>
          </p:cNvPr>
          <p:cNvSpPr txBox="1"/>
          <p:nvPr/>
        </p:nvSpPr>
        <p:spPr>
          <a:xfrm>
            <a:off x="7281553" y="5022475"/>
            <a:ext cx="133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Town</a:t>
            </a:r>
            <a:r>
              <a:rPr lang="hu-HU" dirty="0"/>
              <a:t> hall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48337BD0-E124-4986-AF6F-8DA83C9EDEE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65871" y="4769183"/>
            <a:ext cx="2921380" cy="19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2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xmlns="" id="{25E572D1-DB9F-4EC5-B92F-599001550A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118" y="1291208"/>
            <a:ext cx="9289002" cy="5926337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FADB773A-D952-4579-8A17-A86FFFDE2991}"/>
              </a:ext>
            </a:extLst>
          </p:cNvPr>
          <p:cNvSpPr txBox="1"/>
          <p:nvPr/>
        </p:nvSpPr>
        <p:spPr>
          <a:xfrm>
            <a:off x="2518669" y="407126"/>
            <a:ext cx="7154662" cy="6405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4A9393DA-B51F-4787-ACF7-0C0A1D0B993F}"/>
              </a:ext>
            </a:extLst>
          </p:cNvPr>
          <p:cNvSpPr txBox="1"/>
          <p:nvPr/>
        </p:nvSpPr>
        <p:spPr>
          <a:xfrm>
            <a:off x="3233691" y="465769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 </a:t>
            </a:r>
            <a:r>
              <a:rPr lang="hu-H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YOUR</a:t>
            </a: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ATTENTION!</a:t>
            </a:r>
          </a:p>
        </p:txBody>
      </p:sp>
    </p:spTree>
    <p:extLst>
      <p:ext uri="{BB962C8B-B14F-4D97-AF65-F5344CB8AC3E}">
        <p14:creationId xmlns:p14="http://schemas.microsoft.com/office/powerpoint/2010/main" xmlns="" val="4198515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255</Words>
  <Application>Microsoft Office PowerPoint</Application>
  <PresentationFormat>Egyéni</PresentationFormat>
  <Paragraphs>41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Víg Lotti</dc:creator>
  <cp:lastModifiedBy>Ágnes</cp:lastModifiedBy>
  <cp:revision>6</cp:revision>
  <dcterms:created xsi:type="dcterms:W3CDTF">2022-03-29T19:32:49Z</dcterms:created>
  <dcterms:modified xsi:type="dcterms:W3CDTF">2022-07-11T15:15:49Z</dcterms:modified>
</cp:coreProperties>
</file>