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632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524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575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35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79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69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418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81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125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558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437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651A-432B-4018-94ED-21D1B4392787}" type="datetimeFigureOut">
              <a:rPr lang="hu-HU" smtClean="0"/>
              <a:pPr/>
              <a:t>2022. 02. 25.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629-09EC-4FF3-B8FE-7E1DE1152C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04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8777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 smtClean="0"/>
              <a:t>Our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town</a:t>
            </a:r>
            <a:r>
              <a:rPr lang="hu-HU" sz="7200" b="1" dirty="0"/>
              <a:t> </a:t>
            </a:r>
            <a:r>
              <a:rPr lang="hu-HU" sz="7200" b="1" dirty="0" smtClean="0"/>
              <a:t>- Csongrád</a:t>
            </a:r>
            <a:endParaRPr lang="hu-HU" sz="7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69401" y="4010682"/>
            <a:ext cx="5162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Made </a:t>
            </a:r>
            <a:r>
              <a:rPr lang="hu-HU" sz="3200" dirty="0" err="1" smtClean="0"/>
              <a:t>by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Hungarian</a:t>
            </a:r>
            <a:r>
              <a:rPr lang="hu-HU" sz="3200" dirty="0" smtClean="0"/>
              <a:t> team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289506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349" y="2535829"/>
            <a:ext cx="10921779" cy="1325563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err="1" smtClean="0"/>
              <a:t>Thank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you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for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your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attention</a:t>
            </a:r>
            <a:r>
              <a:rPr lang="hu-HU" sz="7200" b="1" dirty="0" smtClean="0"/>
              <a:t>!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xmlns="" val="206547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721" y="0"/>
            <a:ext cx="7227110" cy="6852372"/>
          </a:xfrm>
        </p:spPr>
      </p:pic>
    </p:spTree>
    <p:extLst>
      <p:ext uri="{BB962C8B-B14F-4D97-AF65-F5344CB8AC3E}">
        <p14:creationId xmlns:p14="http://schemas.microsoft.com/office/powerpoint/2010/main" xmlns="" val="272066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587" y="0"/>
            <a:ext cx="703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77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906" y="0"/>
            <a:ext cx="7107228" cy="6859379"/>
          </a:xfrm>
        </p:spPr>
      </p:pic>
    </p:spTree>
    <p:extLst>
      <p:ext uri="{BB962C8B-B14F-4D97-AF65-F5344CB8AC3E}">
        <p14:creationId xmlns:p14="http://schemas.microsoft.com/office/powerpoint/2010/main" xmlns="" val="1690087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058" y="0"/>
            <a:ext cx="6824676" cy="6858000"/>
          </a:xfrm>
        </p:spPr>
      </p:pic>
    </p:spTree>
    <p:extLst>
      <p:ext uri="{BB962C8B-B14F-4D97-AF65-F5344CB8AC3E}">
        <p14:creationId xmlns:p14="http://schemas.microsoft.com/office/powerpoint/2010/main" xmlns="" val="382596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701" y="0"/>
            <a:ext cx="7166107" cy="6858032"/>
          </a:xfrm>
        </p:spPr>
      </p:pic>
    </p:spTree>
    <p:extLst>
      <p:ext uri="{BB962C8B-B14F-4D97-AF65-F5344CB8AC3E}">
        <p14:creationId xmlns:p14="http://schemas.microsoft.com/office/powerpoint/2010/main" xmlns="" val="3785697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291" y="0"/>
            <a:ext cx="6851308" cy="6858000"/>
          </a:xfrm>
        </p:spPr>
      </p:pic>
    </p:spTree>
    <p:extLst>
      <p:ext uri="{BB962C8B-B14F-4D97-AF65-F5344CB8AC3E}">
        <p14:creationId xmlns:p14="http://schemas.microsoft.com/office/powerpoint/2010/main" xmlns="" val="3525298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5785" y="0"/>
            <a:ext cx="6904880" cy="6858000"/>
          </a:xfrm>
        </p:spPr>
      </p:pic>
    </p:spTree>
    <p:extLst>
      <p:ext uri="{BB962C8B-B14F-4D97-AF65-F5344CB8AC3E}">
        <p14:creationId xmlns:p14="http://schemas.microsoft.com/office/powerpoint/2010/main" xmlns="" val="2613993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460" y="0"/>
            <a:ext cx="7159376" cy="6858000"/>
          </a:xfrm>
        </p:spPr>
      </p:pic>
    </p:spTree>
    <p:extLst>
      <p:ext uri="{BB962C8B-B14F-4D97-AF65-F5344CB8AC3E}">
        <p14:creationId xmlns:p14="http://schemas.microsoft.com/office/powerpoint/2010/main" xmlns="" val="237562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Egyéni</PresentationFormat>
  <Paragraphs>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Our town - Csongrád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town - Csongrád</dc:title>
  <dc:creator>Szilvia</dc:creator>
  <cp:lastModifiedBy>Ágnes</cp:lastModifiedBy>
  <cp:revision>6</cp:revision>
  <dcterms:created xsi:type="dcterms:W3CDTF">2022-02-25T09:17:19Z</dcterms:created>
  <dcterms:modified xsi:type="dcterms:W3CDTF">2022-02-25T13:33:41Z</dcterms:modified>
</cp:coreProperties>
</file>