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1"/>
  </p:notesMasterIdLst>
  <p:sldIdLst>
    <p:sldId id="256" r:id="rId2"/>
    <p:sldId id="257" r:id="rId3"/>
    <p:sldId id="259" r:id="rId4"/>
    <p:sldId id="260" r:id="rId5"/>
    <p:sldId id="261" r:id="rId6"/>
    <p:sldId id="262" r:id="rId7"/>
    <p:sldId id="263" r:id="rId8"/>
    <p:sldId id="264" r:id="rId9"/>
    <p:sldId id="265" r:id="rId10"/>
    <p:sldId id="266" r:id="rId11"/>
    <p:sldId id="285" r:id="rId12"/>
    <p:sldId id="267" r:id="rId13"/>
    <p:sldId id="268" r:id="rId14"/>
    <p:sldId id="286" r:id="rId15"/>
    <p:sldId id="270" r:id="rId16"/>
    <p:sldId id="271" r:id="rId17"/>
    <p:sldId id="278" r:id="rId18"/>
    <p:sldId id="275" r:id="rId19"/>
    <p:sldId id="287" r:id="rId20"/>
  </p:sldIdLst>
  <p:sldSz cx="9144000" cy="5143500" type="screen16x9"/>
  <p:notesSz cx="6858000" cy="9144000"/>
  <p:embeddedFontLst>
    <p:embeddedFont>
      <p:font typeface="Roboto Slab" panose="020B0604020202020204" charset="0"/>
      <p:regular r:id="rId22"/>
      <p:bold r:id="rId23"/>
    </p:embeddedFont>
    <p:embeddedFont>
      <p:font typeface="Roboto" panose="020B0604020202020204" charset="0"/>
      <p:regular r:id="rId24"/>
      <p:bold r:id="rId25"/>
      <p:italic r:id="rId26"/>
      <p:boldItalic r:id="rId27"/>
    </p:embeddedFont>
    <p:embeddedFont>
      <p:font typeface="Palace Script MT" panose="030303020206070C0B05" pitchFamily="66" charset="0"/>
      <p:italic r:id="rId28"/>
    </p:embeddedFont>
    <p:embeddedFont>
      <p:font typeface="Roboto Light"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8AEE80-3384-43D8-A1D1-FBDBA5B2C118}">
  <a:tblStyle styleId="{628AEE80-3384-43D8-A1D1-FBDBA5B2C11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f0747ed82_1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8f0747ed82_1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23000">
              <a:schemeClr val="accent2"/>
            </a:gs>
            <a:gs pos="49000">
              <a:schemeClr val="accent3"/>
            </a:gs>
            <a:gs pos="77000">
              <a:schemeClr val="accent4"/>
            </a:gs>
            <a:gs pos="100000">
              <a:schemeClr val="accent5"/>
            </a:gs>
          </a:gsLst>
          <a:lin ang="18900732" scaled="0"/>
        </a:gradFill>
        <a:effectLst/>
      </p:bgPr>
    </p:bg>
    <p:spTree>
      <p:nvGrpSpPr>
        <p:cNvPr id="1" name="Shape 9"/>
        <p:cNvGrpSpPr/>
        <p:nvPr/>
      </p:nvGrpSpPr>
      <p:grpSpPr>
        <a:xfrm>
          <a:off x="0" y="0"/>
          <a:ext cx="0" cy="0"/>
          <a:chOff x="0" y="0"/>
          <a:chExt cx="0" cy="0"/>
        </a:xfrm>
      </p:grpSpPr>
      <p:sp>
        <p:nvSpPr>
          <p:cNvPr id="10" name="Google Shape;10;p2"/>
          <p:cNvSpPr/>
          <p:nvPr/>
        </p:nvSpPr>
        <p:spPr>
          <a:xfrm>
            <a:off x="1361800" y="-476249"/>
            <a:ext cx="6041280" cy="5907280"/>
          </a:xfrm>
          <a:custGeom>
            <a:avLst/>
            <a:gdLst/>
            <a:ahLst/>
            <a:cxnLst/>
            <a:rect l="l" t="t" r="r" b="b"/>
            <a:pathLst>
              <a:path w="4401661" h="4304029" extrusionOk="0">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gradFill>
            <a:gsLst>
              <a:gs pos="0">
                <a:schemeClr val="accent1"/>
              </a:gs>
              <a:gs pos="13000">
                <a:schemeClr val="accent1"/>
              </a:gs>
              <a:gs pos="31000">
                <a:schemeClr val="accent2"/>
              </a:gs>
              <a:gs pos="50000">
                <a:schemeClr val="accent3"/>
              </a:gs>
              <a:gs pos="68000">
                <a:schemeClr val="accent4"/>
              </a:gs>
              <a:gs pos="88000">
                <a:schemeClr val="accent5"/>
              </a:gs>
              <a:gs pos="100000">
                <a:schemeClr val="accent5"/>
              </a:gs>
            </a:gsLst>
            <a:lin ang="8100019"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685800" y="1991813"/>
            <a:ext cx="7772400" cy="1159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5600"/>
              <a:buNone/>
              <a:defRPr sz="5600">
                <a:solidFill>
                  <a:schemeClr val="lt1"/>
                </a:solidFill>
              </a:defRPr>
            </a:lvl1pPr>
            <a:lvl2pPr lvl="1" algn="ctr" rtl="0">
              <a:spcBef>
                <a:spcPts val="0"/>
              </a:spcBef>
              <a:spcAft>
                <a:spcPts val="0"/>
              </a:spcAft>
              <a:buClr>
                <a:schemeClr val="lt1"/>
              </a:buClr>
              <a:buSzPts val="5600"/>
              <a:buNone/>
              <a:defRPr sz="5600">
                <a:solidFill>
                  <a:schemeClr val="lt1"/>
                </a:solidFill>
              </a:defRPr>
            </a:lvl2pPr>
            <a:lvl3pPr lvl="2" algn="ctr" rtl="0">
              <a:spcBef>
                <a:spcPts val="0"/>
              </a:spcBef>
              <a:spcAft>
                <a:spcPts val="0"/>
              </a:spcAft>
              <a:buClr>
                <a:schemeClr val="lt1"/>
              </a:buClr>
              <a:buSzPts val="5600"/>
              <a:buNone/>
              <a:defRPr sz="5600">
                <a:solidFill>
                  <a:schemeClr val="lt1"/>
                </a:solidFill>
              </a:defRPr>
            </a:lvl3pPr>
            <a:lvl4pPr lvl="3" algn="ctr" rtl="0">
              <a:spcBef>
                <a:spcPts val="0"/>
              </a:spcBef>
              <a:spcAft>
                <a:spcPts val="0"/>
              </a:spcAft>
              <a:buClr>
                <a:schemeClr val="lt1"/>
              </a:buClr>
              <a:buSzPts val="5600"/>
              <a:buNone/>
              <a:defRPr sz="5600">
                <a:solidFill>
                  <a:schemeClr val="lt1"/>
                </a:solidFill>
              </a:defRPr>
            </a:lvl4pPr>
            <a:lvl5pPr lvl="4" algn="ctr" rtl="0">
              <a:spcBef>
                <a:spcPts val="0"/>
              </a:spcBef>
              <a:spcAft>
                <a:spcPts val="0"/>
              </a:spcAft>
              <a:buClr>
                <a:schemeClr val="lt1"/>
              </a:buClr>
              <a:buSzPts val="5600"/>
              <a:buNone/>
              <a:defRPr sz="5600">
                <a:solidFill>
                  <a:schemeClr val="lt1"/>
                </a:solidFill>
              </a:defRPr>
            </a:lvl5pPr>
            <a:lvl6pPr lvl="5" algn="ctr" rtl="0">
              <a:spcBef>
                <a:spcPts val="0"/>
              </a:spcBef>
              <a:spcAft>
                <a:spcPts val="0"/>
              </a:spcAft>
              <a:buClr>
                <a:schemeClr val="lt1"/>
              </a:buClr>
              <a:buSzPts val="5600"/>
              <a:buNone/>
              <a:defRPr sz="5600">
                <a:solidFill>
                  <a:schemeClr val="lt1"/>
                </a:solidFill>
              </a:defRPr>
            </a:lvl6pPr>
            <a:lvl7pPr lvl="6" algn="ctr" rtl="0">
              <a:spcBef>
                <a:spcPts val="0"/>
              </a:spcBef>
              <a:spcAft>
                <a:spcPts val="0"/>
              </a:spcAft>
              <a:buClr>
                <a:schemeClr val="lt1"/>
              </a:buClr>
              <a:buSzPts val="5600"/>
              <a:buNone/>
              <a:defRPr sz="5600">
                <a:solidFill>
                  <a:schemeClr val="lt1"/>
                </a:solidFill>
              </a:defRPr>
            </a:lvl7pPr>
            <a:lvl8pPr lvl="7" algn="ctr" rtl="0">
              <a:spcBef>
                <a:spcPts val="0"/>
              </a:spcBef>
              <a:spcAft>
                <a:spcPts val="0"/>
              </a:spcAft>
              <a:buClr>
                <a:schemeClr val="lt1"/>
              </a:buClr>
              <a:buSzPts val="5600"/>
              <a:buNone/>
              <a:defRPr sz="5600">
                <a:solidFill>
                  <a:schemeClr val="lt1"/>
                </a:solidFill>
              </a:defRPr>
            </a:lvl8pPr>
            <a:lvl9pPr lvl="8" algn="ctr" rtl="0">
              <a:spcBef>
                <a:spcPts val="0"/>
              </a:spcBef>
              <a:spcAft>
                <a:spcPts val="0"/>
              </a:spcAft>
              <a:buClr>
                <a:schemeClr val="lt1"/>
              </a:buClr>
              <a:buSzPts val="5600"/>
              <a:buNone/>
              <a:defRPr sz="56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Centered stain">
  <p:cSld name="BLANK_2">
    <p:spTree>
      <p:nvGrpSpPr>
        <p:cNvPr id="1" name="Shape 62"/>
        <p:cNvGrpSpPr/>
        <p:nvPr/>
      </p:nvGrpSpPr>
      <p:grpSpPr>
        <a:xfrm>
          <a:off x="0" y="0"/>
          <a:ext cx="0" cy="0"/>
          <a:chOff x="0" y="0"/>
          <a:chExt cx="0" cy="0"/>
        </a:xfrm>
      </p:grpSpPr>
      <p:sp>
        <p:nvSpPr>
          <p:cNvPr id="63" name="Google Shape;63;p12"/>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2"/>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65" name="Google Shape;65;p12"/>
          <p:cNvSpPr/>
          <p:nvPr/>
        </p:nvSpPr>
        <p:spPr>
          <a:xfrm>
            <a:off x="1711962" y="-658875"/>
            <a:ext cx="5720077" cy="6466999"/>
          </a:xfrm>
          <a:custGeom>
            <a:avLst/>
            <a:gdLst/>
            <a:ahLst/>
            <a:cxnLst/>
            <a:rect l="l" t="t" r="r" b="b"/>
            <a:pathLst>
              <a:path w="4122578" h="4660900" extrusionOk="0">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rgbClr val="061A22">
              <a:alpha val="95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
    <p:bg>
      <p:bgPr>
        <a:gradFill>
          <a:gsLst>
            <a:gs pos="0">
              <a:schemeClr val="accent1"/>
            </a:gs>
            <a:gs pos="23000">
              <a:schemeClr val="accent2"/>
            </a:gs>
            <a:gs pos="49000">
              <a:schemeClr val="accent3"/>
            </a:gs>
            <a:gs pos="77000">
              <a:schemeClr val="accent4"/>
            </a:gs>
            <a:gs pos="100000">
              <a:schemeClr val="accent5"/>
            </a:gs>
          </a:gsLst>
          <a:lin ang="18900732" scaled="0"/>
        </a:gradFill>
        <a:effectLst/>
      </p:bgPr>
    </p:bg>
    <p:spTree>
      <p:nvGrpSpPr>
        <p:cNvPr id="1" name="Shape 66"/>
        <p:cNvGrpSpPr/>
        <p:nvPr/>
      </p:nvGrpSpPr>
      <p:grpSpPr>
        <a:xfrm>
          <a:off x="0" y="0"/>
          <a:ext cx="0" cy="0"/>
          <a:chOff x="0" y="0"/>
          <a:chExt cx="0" cy="0"/>
        </a:xfrm>
      </p:grpSpPr>
      <p:sp>
        <p:nvSpPr>
          <p:cNvPr id="67" name="Google Shape;67;p13"/>
          <p:cNvSpPr/>
          <p:nvPr/>
        </p:nvSpPr>
        <p:spPr>
          <a:xfrm>
            <a:off x="0" y="0"/>
            <a:ext cx="9144000" cy="5143976"/>
          </a:xfrm>
          <a:custGeom>
            <a:avLst/>
            <a:gdLst/>
            <a:ahLst/>
            <a:cxnLst/>
            <a:rect l="l" t="t" r="r" b="b"/>
            <a:pathLst>
              <a:path w="12192000" h="6858634" extrusionOk="0">
                <a:moveTo>
                  <a:pt x="5051425" y="5551170"/>
                </a:moveTo>
                <a:cubicBezTo>
                  <a:pt x="5142865" y="5459730"/>
                  <a:pt x="5142865" y="5309235"/>
                  <a:pt x="5051425" y="5217795"/>
                </a:cubicBezTo>
                <a:cubicBezTo>
                  <a:pt x="4959985" y="5126355"/>
                  <a:pt x="4809490" y="5126355"/>
                  <a:pt x="4718050" y="5217795"/>
                </a:cubicBezTo>
                <a:lnTo>
                  <a:pt x="4352925" y="5582920"/>
                </a:lnTo>
                <a:cubicBezTo>
                  <a:pt x="4261485" y="5674360"/>
                  <a:pt x="4110990" y="5674360"/>
                  <a:pt x="4019550" y="5582920"/>
                </a:cubicBezTo>
                <a:cubicBezTo>
                  <a:pt x="3928110" y="5491480"/>
                  <a:pt x="3928110" y="5340985"/>
                  <a:pt x="4019550" y="5249545"/>
                </a:cubicBezTo>
                <a:lnTo>
                  <a:pt x="5015865" y="4253230"/>
                </a:lnTo>
                <a:cubicBezTo>
                  <a:pt x="5107305" y="4161790"/>
                  <a:pt x="5107305" y="4011295"/>
                  <a:pt x="5015865" y="3919855"/>
                </a:cubicBezTo>
                <a:cubicBezTo>
                  <a:pt x="4924425" y="3828415"/>
                  <a:pt x="4773930" y="3828415"/>
                  <a:pt x="4682490" y="3919855"/>
                </a:cubicBezTo>
                <a:lnTo>
                  <a:pt x="3443605" y="5158105"/>
                </a:lnTo>
                <a:cubicBezTo>
                  <a:pt x="3352165" y="5249545"/>
                  <a:pt x="3201670" y="5249545"/>
                  <a:pt x="3110230" y="5158105"/>
                </a:cubicBezTo>
                <a:cubicBezTo>
                  <a:pt x="3018790" y="5066665"/>
                  <a:pt x="3018790" y="4916170"/>
                  <a:pt x="3110230" y="4824730"/>
                </a:cubicBezTo>
                <a:lnTo>
                  <a:pt x="3963670" y="3971290"/>
                </a:lnTo>
                <a:cubicBezTo>
                  <a:pt x="4055110" y="3879850"/>
                  <a:pt x="4055110" y="3729355"/>
                  <a:pt x="3963670" y="3637915"/>
                </a:cubicBezTo>
                <a:cubicBezTo>
                  <a:pt x="3872230" y="3546475"/>
                  <a:pt x="3721735" y="3546475"/>
                  <a:pt x="3630295" y="3637915"/>
                </a:cubicBezTo>
                <a:lnTo>
                  <a:pt x="1931035" y="5336540"/>
                </a:lnTo>
                <a:cubicBezTo>
                  <a:pt x="1839595" y="5427980"/>
                  <a:pt x="1689100" y="5427980"/>
                  <a:pt x="1597660" y="5336540"/>
                </a:cubicBezTo>
                <a:cubicBezTo>
                  <a:pt x="1506220" y="5245100"/>
                  <a:pt x="1506220" y="5094605"/>
                  <a:pt x="1597660" y="5003165"/>
                </a:cubicBezTo>
                <a:lnTo>
                  <a:pt x="2701290" y="3899535"/>
                </a:lnTo>
                <a:cubicBezTo>
                  <a:pt x="2792730" y="3808095"/>
                  <a:pt x="2792730" y="3657600"/>
                  <a:pt x="2701290" y="3566160"/>
                </a:cubicBezTo>
                <a:cubicBezTo>
                  <a:pt x="2609850" y="3474720"/>
                  <a:pt x="2609850" y="3324225"/>
                  <a:pt x="2701290" y="3232785"/>
                </a:cubicBezTo>
                <a:lnTo>
                  <a:pt x="5933440" y="635"/>
                </a:lnTo>
                <a:lnTo>
                  <a:pt x="0" y="635"/>
                </a:lnTo>
                <a:lnTo>
                  <a:pt x="0" y="6858635"/>
                </a:lnTo>
                <a:lnTo>
                  <a:pt x="4487545" y="6858635"/>
                </a:lnTo>
                <a:cubicBezTo>
                  <a:pt x="4492625" y="6805931"/>
                  <a:pt x="4515485" y="6755131"/>
                  <a:pt x="4555490" y="6715125"/>
                </a:cubicBezTo>
                <a:lnTo>
                  <a:pt x="4686300" y="6584315"/>
                </a:lnTo>
                <a:cubicBezTo>
                  <a:pt x="4777740" y="6492875"/>
                  <a:pt x="4777740" y="6342380"/>
                  <a:pt x="4686300" y="6250940"/>
                </a:cubicBezTo>
                <a:cubicBezTo>
                  <a:pt x="4594860" y="6159500"/>
                  <a:pt x="4594860" y="6009005"/>
                  <a:pt x="4686300" y="5917565"/>
                </a:cubicBezTo>
                <a:lnTo>
                  <a:pt x="5051425" y="5551170"/>
                </a:lnTo>
                <a:close/>
                <a:moveTo>
                  <a:pt x="2902585" y="2132965"/>
                </a:moveTo>
                <a:lnTo>
                  <a:pt x="4163060" y="872490"/>
                </a:lnTo>
                <a:cubicBezTo>
                  <a:pt x="4254500" y="781050"/>
                  <a:pt x="4404995" y="781050"/>
                  <a:pt x="4496435" y="872490"/>
                </a:cubicBezTo>
                <a:cubicBezTo>
                  <a:pt x="4587875" y="963930"/>
                  <a:pt x="4587875" y="1114425"/>
                  <a:pt x="4496435" y="1205865"/>
                </a:cubicBezTo>
                <a:lnTo>
                  <a:pt x="3235960" y="2466975"/>
                </a:lnTo>
                <a:cubicBezTo>
                  <a:pt x="3144520" y="2558415"/>
                  <a:pt x="2994025" y="2558415"/>
                  <a:pt x="2902585" y="2466975"/>
                </a:cubicBezTo>
                <a:cubicBezTo>
                  <a:pt x="2811145" y="2374900"/>
                  <a:pt x="2811145" y="2225040"/>
                  <a:pt x="2902585" y="2132965"/>
                </a:cubicBezTo>
                <a:close/>
                <a:moveTo>
                  <a:pt x="2051050" y="2984500"/>
                </a:moveTo>
                <a:lnTo>
                  <a:pt x="2446020" y="2589530"/>
                </a:lnTo>
                <a:cubicBezTo>
                  <a:pt x="2537460" y="2498090"/>
                  <a:pt x="2687955" y="2498090"/>
                  <a:pt x="2779395" y="2589530"/>
                </a:cubicBezTo>
                <a:cubicBezTo>
                  <a:pt x="2870835" y="2680970"/>
                  <a:pt x="2870835" y="2831465"/>
                  <a:pt x="2779395" y="2922905"/>
                </a:cubicBezTo>
                <a:lnTo>
                  <a:pt x="2384425" y="3317875"/>
                </a:lnTo>
                <a:cubicBezTo>
                  <a:pt x="2292985" y="3409315"/>
                  <a:pt x="2142490" y="3409315"/>
                  <a:pt x="2051050" y="3317875"/>
                </a:cubicBezTo>
                <a:cubicBezTo>
                  <a:pt x="1959610" y="3226435"/>
                  <a:pt x="1959610" y="3075940"/>
                  <a:pt x="2051050" y="2984500"/>
                </a:cubicBezTo>
                <a:close/>
                <a:moveTo>
                  <a:pt x="1426845" y="5841365"/>
                </a:moveTo>
                <a:cubicBezTo>
                  <a:pt x="1335405" y="5932805"/>
                  <a:pt x="1184910" y="5932805"/>
                  <a:pt x="1093470" y="5841365"/>
                </a:cubicBezTo>
                <a:cubicBezTo>
                  <a:pt x="1002030" y="5749925"/>
                  <a:pt x="1002030" y="5599430"/>
                  <a:pt x="1093470" y="5507990"/>
                </a:cubicBezTo>
                <a:cubicBezTo>
                  <a:pt x="1184910" y="5416550"/>
                  <a:pt x="1335405" y="5416550"/>
                  <a:pt x="1426845" y="5507990"/>
                </a:cubicBezTo>
                <a:cubicBezTo>
                  <a:pt x="1518285" y="5599430"/>
                  <a:pt x="1518285" y="5749290"/>
                  <a:pt x="1426845" y="5841365"/>
                </a:cubicBezTo>
                <a:close/>
                <a:moveTo>
                  <a:pt x="3888105" y="6047740"/>
                </a:moveTo>
                <a:cubicBezTo>
                  <a:pt x="3796665" y="6139180"/>
                  <a:pt x="3646170" y="6139180"/>
                  <a:pt x="3554730" y="6047740"/>
                </a:cubicBezTo>
                <a:cubicBezTo>
                  <a:pt x="3463290" y="5956300"/>
                  <a:pt x="3463290" y="5805805"/>
                  <a:pt x="3554730" y="5714365"/>
                </a:cubicBezTo>
                <a:cubicBezTo>
                  <a:pt x="3646170" y="5622925"/>
                  <a:pt x="3796665" y="5622925"/>
                  <a:pt x="3888105" y="5714365"/>
                </a:cubicBezTo>
                <a:cubicBezTo>
                  <a:pt x="3980180" y="5805805"/>
                  <a:pt x="3980180" y="5955665"/>
                  <a:pt x="3888105" y="6047740"/>
                </a:cubicBezTo>
                <a:close/>
                <a:moveTo>
                  <a:pt x="6600825" y="0"/>
                </a:moveTo>
                <a:lnTo>
                  <a:pt x="6056630" y="544195"/>
                </a:lnTo>
                <a:cubicBezTo>
                  <a:pt x="5965190" y="635635"/>
                  <a:pt x="5965190" y="786130"/>
                  <a:pt x="6056630" y="877570"/>
                </a:cubicBezTo>
                <a:cubicBezTo>
                  <a:pt x="6148070" y="969010"/>
                  <a:pt x="6298565" y="969010"/>
                  <a:pt x="6390005" y="877570"/>
                </a:cubicBezTo>
                <a:lnTo>
                  <a:pt x="6886575" y="381000"/>
                </a:lnTo>
                <a:cubicBezTo>
                  <a:pt x="6978015" y="289560"/>
                  <a:pt x="7128510" y="289560"/>
                  <a:pt x="7219950" y="381000"/>
                </a:cubicBezTo>
                <a:cubicBezTo>
                  <a:pt x="7311390" y="472440"/>
                  <a:pt x="7458075" y="476250"/>
                  <a:pt x="7545706" y="389255"/>
                </a:cubicBezTo>
                <a:cubicBezTo>
                  <a:pt x="7633335" y="301625"/>
                  <a:pt x="7779385" y="305435"/>
                  <a:pt x="7871460" y="397510"/>
                </a:cubicBezTo>
                <a:cubicBezTo>
                  <a:pt x="7962900" y="488950"/>
                  <a:pt x="8113395" y="488950"/>
                  <a:pt x="8204835" y="397510"/>
                </a:cubicBezTo>
                <a:lnTo>
                  <a:pt x="8478520" y="123825"/>
                </a:lnTo>
                <a:cubicBezTo>
                  <a:pt x="8569960" y="32385"/>
                  <a:pt x="8720455" y="32385"/>
                  <a:pt x="8811895" y="123825"/>
                </a:cubicBezTo>
                <a:cubicBezTo>
                  <a:pt x="8903335" y="215265"/>
                  <a:pt x="8903335" y="365760"/>
                  <a:pt x="8811895" y="457200"/>
                </a:cubicBezTo>
                <a:lnTo>
                  <a:pt x="7040881" y="2228215"/>
                </a:lnTo>
                <a:cubicBezTo>
                  <a:pt x="6949440" y="2319655"/>
                  <a:pt x="6949440" y="2470150"/>
                  <a:pt x="7040881" y="2561590"/>
                </a:cubicBezTo>
                <a:cubicBezTo>
                  <a:pt x="7132320" y="2653030"/>
                  <a:pt x="7282815" y="2653030"/>
                  <a:pt x="7374256" y="2561590"/>
                </a:cubicBezTo>
                <a:lnTo>
                  <a:pt x="7783195" y="2152650"/>
                </a:lnTo>
                <a:cubicBezTo>
                  <a:pt x="7874635" y="2061210"/>
                  <a:pt x="8025131" y="2061210"/>
                  <a:pt x="8116570" y="2152650"/>
                </a:cubicBezTo>
                <a:cubicBezTo>
                  <a:pt x="8208010" y="2244090"/>
                  <a:pt x="8212456" y="2390140"/>
                  <a:pt x="8126731" y="2476500"/>
                </a:cubicBezTo>
                <a:cubicBezTo>
                  <a:pt x="8041006" y="2562860"/>
                  <a:pt x="8044815" y="2708275"/>
                  <a:pt x="8136890" y="2800350"/>
                </a:cubicBezTo>
                <a:cubicBezTo>
                  <a:pt x="8228331" y="2891790"/>
                  <a:pt x="8378825" y="2891790"/>
                  <a:pt x="8470265" y="2800350"/>
                </a:cubicBezTo>
                <a:lnTo>
                  <a:pt x="9319895" y="1950720"/>
                </a:lnTo>
                <a:cubicBezTo>
                  <a:pt x="9411335" y="1859280"/>
                  <a:pt x="9561830" y="1859280"/>
                  <a:pt x="9653270" y="1950720"/>
                </a:cubicBezTo>
                <a:cubicBezTo>
                  <a:pt x="9744710" y="2042160"/>
                  <a:pt x="9744710" y="2192655"/>
                  <a:pt x="9653270" y="2284095"/>
                </a:cubicBezTo>
                <a:lnTo>
                  <a:pt x="8946515" y="2990850"/>
                </a:lnTo>
                <a:cubicBezTo>
                  <a:pt x="8855075" y="3082290"/>
                  <a:pt x="8855075" y="3232785"/>
                  <a:pt x="8946515" y="3324225"/>
                </a:cubicBezTo>
                <a:cubicBezTo>
                  <a:pt x="9037955" y="3415665"/>
                  <a:pt x="9188450" y="3415665"/>
                  <a:pt x="9279890" y="3324225"/>
                </a:cubicBezTo>
                <a:lnTo>
                  <a:pt x="9403080" y="3201035"/>
                </a:lnTo>
                <a:cubicBezTo>
                  <a:pt x="9494520" y="3109595"/>
                  <a:pt x="9645015" y="3109595"/>
                  <a:pt x="9736455" y="3201035"/>
                </a:cubicBezTo>
                <a:cubicBezTo>
                  <a:pt x="9827895" y="3292475"/>
                  <a:pt x="9827895" y="3442970"/>
                  <a:pt x="9736455" y="3534410"/>
                </a:cubicBezTo>
                <a:lnTo>
                  <a:pt x="6957060" y="6313805"/>
                </a:lnTo>
                <a:cubicBezTo>
                  <a:pt x="6865620" y="6405245"/>
                  <a:pt x="6715125" y="6405245"/>
                  <a:pt x="6623685" y="6313805"/>
                </a:cubicBezTo>
                <a:cubicBezTo>
                  <a:pt x="6532245" y="6222365"/>
                  <a:pt x="6532245" y="6071870"/>
                  <a:pt x="6623685" y="5980430"/>
                </a:cubicBezTo>
                <a:lnTo>
                  <a:pt x="6988810" y="5615305"/>
                </a:lnTo>
                <a:cubicBezTo>
                  <a:pt x="7080250" y="5523865"/>
                  <a:pt x="7080250" y="5373370"/>
                  <a:pt x="6988810" y="5281930"/>
                </a:cubicBezTo>
                <a:cubicBezTo>
                  <a:pt x="6897370" y="5190490"/>
                  <a:pt x="6746875" y="5190490"/>
                  <a:pt x="6655435" y="5281930"/>
                </a:cubicBezTo>
                <a:lnTo>
                  <a:pt x="5079365" y="6858000"/>
                </a:lnTo>
                <a:lnTo>
                  <a:pt x="6619875" y="6858000"/>
                </a:lnTo>
                <a:lnTo>
                  <a:pt x="7569200" y="5908675"/>
                </a:lnTo>
                <a:cubicBezTo>
                  <a:pt x="7660640" y="5817235"/>
                  <a:pt x="7811135" y="5817235"/>
                  <a:pt x="7902575" y="5908675"/>
                </a:cubicBezTo>
                <a:cubicBezTo>
                  <a:pt x="7994015" y="6000115"/>
                  <a:pt x="7994015" y="6150610"/>
                  <a:pt x="7902575" y="6242050"/>
                </a:cubicBezTo>
                <a:lnTo>
                  <a:pt x="7286625" y="6858000"/>
                </a:lnTo>
                <a:lnTo>
                  <a:pt x="12192000" y="6858000"/>
                </a:lnTo>
                <a:lnTo>
                  <a:pt x="12192000" y="0"/>
                </a:lnTo>
                <a:lnTo>
                  <a:pt x="6600825" y="0"/>
                </a:lnTo>
                <a:close/>
                <a:moveTo>
                  <a:pt x="10761345" y="2509520"/>
                </a:moveTo>
                <a:lnTo>
                  <a:pt x="10201275" y="3069590"/>
                </a:lnTo>
                <a:cubicBezTo>
                  <a:pt x="10109835" y="3161030"/>
                  <a:pt x="9959340" y="3161030"/>
                  <a:pt x="9867900" y="3069590"/>
                </a:cubicBezTo>
                <a:cubicBezTo>
                  <a:pt x="9776460" y="2978150"/>
                  <a:pt x="9776460" y="2827655"/>
                  <a:pt x="9867900" y="2736215"/>
                </a:cubicBezTo>
                <a:lnTo>
                  <a:pt x="10427970" y="2176145"/>
                </a:lnTo>
                <a:cubicBezTo>
                  <a:pt x="10519410" y="2084705"/>
                  <a:pt x="10669905" y="2084705"/>
                  <a:pt x="10761345" y="2176145"/>
                </a:cubicBezTo>
                <a:cubicBezTo>
                  <a:pt x="10852785" y="2267585"/>
                  <a:pt x="10852785" y="2418080"/>
                  <a:pt x="10761345" y="2509520"/>
                </a:cubicBezTo>
                <a:close/>
                <a:moveTo>
                  <a:pt x="11226165" y="2045335"/>
                </a:moveTo>
                <a:cubicBezTo>
                  <a:pt x="11134725" y="2136775"/>
                  <a:pt x="10984230" y="2136775"/>
                  <a:pt x="10892790" y="2045335"/>
                </a:cubicBezTo>
                <a:cubicBezTo>
                  <a:pt x="10801350" y="1953895"/>
                  <a:pt x="10801350" y="1803400"/>
                  <a:pt x="10892790" y="1711960"/>
                </a:cubicBezTo>
                <a:cubicBezTo>
                  <a:pt x="10984230" y="1620520"/>
                  <a:pt x="11134725" y="1620520"/>
                  <a:pt x="11226165" y="1711960"/>
                </a:cubicBezTo>
                <a:cubicBezTo>
                  <a:pt x="11317605" y="1803400"/>
                  <a:pt x="11317605" y="1953260"/>
                  <a:pt x="11226165" y="2045335"/>
                </a:cubicBezTo>
                <a:close/>
              </a:path>
            </a:pathLst>
          </a:custGeom>
          <a:solidFill>
            <a:srgbClr val="061A22">
              <a:alpha val="173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3"/>
          <p:cNvSpPr/>
          <p:nvPr/>
        </p:nvSpPr>
        <p:spPr>
          <a:xfrm>
            <a:off x="8608500" y="4608000"/>
            <a:ext cx="383100" cy="38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p:nvPr/>
        </p:nvSpPr>
        <p:spPr>
          <a:xfrm>
            <a:off x="1361800" y="-476249"/>
            <a:ext cx="6041280" cy="5907280"/>
          </a:xfrm>
          <a:custGeom>
            <a:avLst/>
            <a:gdLst/>
            <a:ahLst/>
            <a:cxnLst/>
            <a:rect l="l" t="t" r="r" b="b"/>
            <a:pathLst>
              <a:path w="4401661" h="4304029" extrusionOk="0">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gradFill>
            <a:gsLst>
              <a:gs pos="0">
                <a:schemeClr val="accent6"/>
              </a:gs>
              <a:gs pos="31000">
                <a:schemeClr val="accent1"/>
              </a:gs>
              <a:gs pos="66000">
                <a:schemeClr val="accent2"/>
              </a:gs>
              <a:gs pos="100000">
                <a:schemeClr val="accent3"/>
              </a:gs>
            </a:gsLst>
            <a:lin ang="1890073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3"/>
          <p:cNvSpPr txBox="1">
            <a:spLocks noGrp="1"/>
          </p:cNvSpPr>
          <p:nvPr>
            <p:ph type="ctrTitle"/>
          </p:nvPr>
        </p:nvSpPr>
        <p:spPr>
          <a:xfrm>
            <a:off x="685800" y="2099622"/>
            <a:ext cx="7772400" cy="643500"/>
          </a:xfrm>
          <a:prstGeom prst="rect">
            <a:avLst/>
          </a:prstGeom>
        </p:spPr>
        <p:txBody>
          <a:bodyPr spcFirstLastPara="1" wrap="square" lIns="0" tIns="0" rIns="0" bIns="0" anchor="b" anchorCtr="0">
            <a:noAutofit/>
          </a:bodyPr>
          <a:lstStyle>
            <a:lvl1pPr lvl="0" algn="ctr" rtl="0">
              <a:spcBef>
                <a:spcPts val="0"/>
              </a:spcBef>
              <a:spcAft>
                <a:spcPts val="0"/>
              </a:spcAft>
              <a:buClr>
                <a:schemeClr val="dk1"/>
              </a:buClr>
              <a:buSzPts val="4000"/>
              <a:buNone/>
              <a:defRPr sz="4000">
                <a:solidFill>
                  <a:schemeClr val="dk1"/>
                </a:solidFill>
              </a:defRPr>
            </a:lvl1pPr>
            <a:lvl2pPr lvl="1" algn="ctr" rtl="0">
              <a:spcBef>
                <a:spcPts val="0"/>
              </a:spcBef>
              <a:spcAft>
                <a:spcPts val="0"/>
              </a:spcAft>
              <a:buClr>
                <a:schemeClr val="dk1"/>
              </a:buClr>
              <a:buSzPts val="4000"/>
              <a:buNone/>
              <a:defRPr sz="4000">
                <a:solidFill>
                  <a:schemeClr val="dk1"/>
                </a:solidFill>
              </a:defRPr>
            </a:lvl2pPr>
            <a:lvl3pPr lvl="2" algn="ctr" rtl="0">
              <a:spcBef>
                <a:spcPts val="0"/>
              </a:spcBef>
              <a:spcAft>
                <a:spcPts val="0"/>
              </a:spcAft>
              <a:buClr>
                <a:schemeClr val="dk1"/>
              </a:buClr>
              <a:buSzPts val="4000"/>
              <a:buNone/>
              <a:defRPr sz="4000">
                <a:solidFill>
                  <a:schemeClr val="dk1"/>
                </a:solidFill>
              </a:defRPr>
            </a:lvl3pPr>
            <a:lvl4pPr lvl="3" algn="ctr" rtl="0">
              <a:spcBef>
                <a:spcPts val="0"/>
              </a:spcBef>
              <a:spcAft>
                <a:spcPts val="0"/>
              </a:spcAft>
              <a:buClr>
                <a:schemeClr val="dk1"/>
              </a:buClr>
              <a:buSzPts val="4000"/>
              <a:buNone/>
              <a:defRPr sz="4000">
                <a:solidFill>
                  <a:schemeClr val="dk1"/>
                </a:solidFill>
              </a:defRPr>
            </a:lvl4pPr>
            <a:lvl5pPr lvl="4" algn="ctr" rtl="0">
              <a:spcBef>
                <a:spcPts val="0"/>
              </a:spcBef>
              <a:spcAft>
                <a:spcPts val="0"/>
              </a:spcAft>
              <a:buClr>
                <a:schemeClr val="dk1"/>
              </a:buClr>
              <a:buSzPts val="4000"/>
              <a:buNone/>
              <a:defRPr sz="4000">
                <a:solidFill>
                  <a:schemeClr val="dk1"/>
                </a:solidFill>
              </a:defRPr>
            </a:lvl5pPr>
            <a:lvl6pPr lvl="5" algn="ctr" rtl="0">
              <a:spcBef>
                <a:spcPts val="0"/>
              </a:spcBef>
              <a:spcAft>
                <a:spcPts val="0"/>
              </a:spcAft>
              <a:buClr>
                <a:schemeClr val="dk1"/>
              </a:buClr>
              <a:buSzPts val="4000"/>
              <a:buNone/>
              <a:defRPr sz="4000">
                <a:solidFill>
                  <a:schemeClr val="dk1"/>
                </a:solidFill>
              </a:defRPr>
            </a:lvl6pPr>
            <a:lvl7pPr lvl="6" algn="ctr" rtl="0">
              <a:spcBef>
                <a:spcPts val="0"/>
              </a:spcBef>
              <a:spcAft>
                <a:spcPts val="0"/>
              </a:spcAft>
              <a:buClr>
                <a:schemeClr val="dk1"/>
              </a:buClr>
              <a:buSzPts val="4000"/>
              <a:buNone/>
              <a:defRPr sz="4000">
                <a:solidFill>
                  <a:schemeClr val="dk1"/>
                </a:solidFill>
              </a:defRPr>
            </a:lvl7pPr>
            <a:lvl8pPr lvl="7" algn="ctr" rtl="0">
              <a:spcBef>
                <a:spcPts val="0"/>
              </a:spcBef>
              <a:spcAft>
                <a:spcPts val="0"/>
              </a:spcAft>
              <a:buClr>
                <a:schemeClr val="dk1"/>
              </a:buClr>
              <a:buSzPts val="4000"/>
              <a:buNone/>
              <a:defRPr sz="4000">
                <a:solidFill>
                  <a:schemeClr val="dk1"/>
                </a:solidFill>
              </a:defRPr>
            </a:lvl8pPr>
            <a:lvl9pPr lvl="8" algn="ctr" rtl="0">
              <a:spcBef>
                <a:spcPts val="0"/>
              </a:spcBef>
              <a:spcAft>
                <a:spcPts val="0"/>
              </a:spcAft>
              <a:buClr>
                <a:schemeClr val="dk1"/>
              </a:buClr>
              <a:buSzPts val="4000"/>
              <a:buNone/>
              <a:defRPr sz="4000">
                <a:solidFill>
                  <a:schemeClr val="dk1"/>
                </a:solidFill>
              </a:defRPr>
            </a:lvl9pPr>
          </a:lstStyle>
          <a:p>
            <a:endParaRPr/>
          </a:p>
        </p:txBody>
      </p:sp>
      <p:sp>
        <p:nvSpPr>
          <p:cNvPr id="15" name="Google Shape;15;p3"/>
          <p:cNvSpPr txBox="1">
            <a:spLocks noGrp="1"/>
          </p:cNvSpPr>
          <p:nvPr>
            <p:ph type="subTitle" idx="1"/>
          </p:nvPr>
        </p:nvSpPr>
        <p:spPr>
          <a:xfrm>
            <a:off x="685800" y="2840052"/>
            <a:ext cx="7772400" cy="4158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800"/>
              <a:buNone/>
              <a:defRPr sz="2800">
                <a:solidFill>
                  <a:schemeClr val="accent5"/>
                </a:solidFill>
              </a:defRPr>
            </a:lvl2pPr>
            <a:lvl3pPr lvl="2" algn="ctr" rtl="0">
              <a:spcBef>
                <a:spcPts val="0"/>
              </a:spcBef>
              <a:spcAft>
                <a:spcPts val="0"/>
              </a:spcAft>
              <a:buClr>
                <a:schemeClr val="accent5"/>
              </a:buClr>
              <a:buSzPts val="2800"/>
              <a:buNone/>
              <a:defRPr sz="2800">
                <a:solidFill>
                  <a:schemeClr val="accent5"/>
                </a:solidFill>
              </a:defRPr>
            </a:lvl3pPr>
            <a:lvl4pPr lvl="3" algn="ctr" rtl="0">
              <a:spcBef>
                <a:spcPts val="0"/>
              </a:spcBef>
              <a:spcAft>
                <a:spcPts val="0"/>
              </a:spcAft>
              <a:buClr>
                <a:schemeClr val="accent5"/>
              </a:buClr>
              <a:buSzPts val="2800"/>
              <a:buNone/>
              <a:defRPr sz="2800">
                <a:solidFill>
                  <a:schemeClr val="accent5"/>
                </a:solidFill>
              </a:defRPr>
            </a:lvl4pPr>
            <a:lvl5pPr lvl="4" algn="ctr" rtl="0">
              <a:spcBef>
                <a:spcPts val="0"/>
              </a:spcBef>
              <a:spcAft>
                <a:spcPts val="0"/>
              </a:spcAft>
              <a:buClr>
                <a:schemeClr val="accent5"/>
              </a:buClr>
              <a:buSzPts val="2800"/>
              <a:buNone/>
              <a:defRPr sz="2800">
                <a:solidFill>
                  <a:schemeClr val="accent5"/>
                </a:solidFill>
              </a:defRPr>
            </a:lvl5pPr>
            <a:lvl6pPr lvl="5" algn="ctr" rtl="0">
              <a:spcBef>
                <a:spcPts val="0"/>
              </a:spcBef>
              <a:spcAft>
                <a:spcPts val="0"/>
              </a:spcAft>
              <a:buClr>
                <a:schemeClr val="accent5"/>
              </a:buClr>
              <a:buSzPts val="2800"/>
              <a:buNone/>
              <a:defRPr sz="2800">
                <a:solidFill>
                  <a:schemeClr val="accent5"/>
                </a:solidFill>
              </a:defRPr>
            </a:lvl6pPr>
            <a:lvl7pPr lvl="6" algn="ctr" rtl="0">
              <a:spcBef>
                <a:spcPts val="0"/>
              </a:spcBef>
              <a:spcAft>
                <a:spcPts val="0"/>
              </a:spcAft>
              <a:buClr>
                <a:schemeClr val="accent5"/>
              </a:buClr>
              <a:buSzPts val="2800"/>
              <a:buNone/>
              <a:defRPr sz="2800">
                <a:solidFill>
                  <a:schemeClr val="accent5"/>
                </a:solidFill>
              </a:defRPr>
            </a:lvl7pPr>
            <a:lvl8pPr lvl="7" algn="ctr" rtl="0">
              <a:spcBef>
                <a:spcPts val="0"/>
              </a:spcBef>
              <a:spcAft>
                <a:spcPts val="0"/>
              </a:spcAft>
              <a:buClr>
                <a:schemeClr val="accent5"/>
              </a:buClr>
              <a:buSzPts val="2800"/>
              <a:buNone/>
              <a:defRPr sz="2800">
                <a:solidFill>
                  <a:schemeClr val="accent5"/>
                </a:solidFill>
              </a:defRPr>
            </a:lvl8pPr>
            <a:lvl9pPr lvl="8" algn="ctr" rtl="0">
              <a:spcBef>
                <a:spcPts val="0"/>
              </a:spcBef>
              <a:spcAft>
                <a:spcPts val="0"/>
              </a:spcAft>
              <a:buClr>
                <a:schemeClr val="accent5"/>
              </a:buClr>
              <a:buSzPts val="2800"/>
              <a:buNone/>
              <a:defRPr sz="28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6"/>
            </a:gs>
            <a:gs pos="31000">
              <a:schemeClr val="accent1"/>
            </a:gs>
            <a:gs pos="66000">
              <a:schemeClr val="accent2"/>
            </a:gs>
            <a:gs pos="100000">
              <a:schemeClr val="accent3"/>
            </a:gs>
          </a:gsLst>
          <a:lin ang="18900732" scaled="0"/>
        </a:gradFill>
        <a:effectLst/>
      </p:bgPr>
    </p:bg>
    <p:spTree>
      <p:nvGrpSpPr>
        <p:cNvPr id="1" name="Shape 16"/>
        <p:cNvGrpSpPr/>
        <p:nvPr/>
      </p:nvGrpSpPr>
      <p:grpSpPr>
        <a:xfrm>
          <a:off x="0" y="0"/>
          <a:ext cx="0" cy="0"/>
          <a:chOff x="0" y="0"/>
          <a:chExt cx="0" cy="0"/>
        </a:xfrm>
      </p:grpSpPr>
      <p:sp>
        <p:nvSpPr>
          <p:cNvPr id="17" name="Google Shape;17;p4"/>
          <p:cNvSpPr/>
          <p:nvPr/>
        </p:nvSpPr>
        <p:spPr>
          <a:xfrm>
            <a:off x="8608500" y="4608000"/>
            <a:ext cx="383100" cy="383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19" name="Google Shape;19;p4"/>
          <p:cNvSpPr/>
          <p:nvPr/>
        </p:nvSpPr>
        <p:spPr>
          <a:xfrm>
            <a:off x="1714500" y="-658875"/>
            <a:ext cx="5720077" cy="6466999"/>
          </a:xfrm>
          <a:custGeom>
            <a:avLst/>
            <a:gdLst/>
            <a:ahLst/>
            <a:cxnLst/>
            <a:rect l="l" t="t" r="r" b="b"/>
            <a:pathLst>
              <a:path w="4122578" h="4660900" extrusionOk="0">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4"/>
          <p:cNvSpPr txBox="1">
            <a:spLocks noGrp="1"/>
          </p:cNvSpPr>
          <p:nvPr>
            <p:ph type="body" idx="1"/>
          </p:nvPr>
        </p:nvSpPr>
        <p:spPr>
          <a:xfrm>
            <a:off x="810450" y="2161800"/>
            <a:ext cx="7523100" cy="819900"/>
          </a:xfrm>
          <a:prstGeom prst="rect">
            <a:avLst/>
          </a:prstGeom>
        </p:spPr>
        <p:txBody>
          <a:bodyPr spcFirstLastPara="1" wrap="square" lIns="0" tIns="0" rIns="0" bIns="0" anchor="ctr" anchorCtr="0">
            <a:noAutofit/>
          </a:bodyPr>
          <a:lstStyle>
            <a:lvl1pPr marL="457200" lvl="0" indent="-400050" algn="ctr" rtl="0">
              <a:spcBef>
                <a:spcPts val="600"/>
              </a:spcBef>
              <a:spcAft>
                <a:spcPts val="0"/>
              </a:spcAft>
              <a:buSzPts val="2700"/>
              <a:buFont typeface="Roboto"/>
              <a:buChar char="●"/>
              <a:defRPr sz="2700" b="1">
                <a:latin typeface="Roboto"/>
                <a:ea typeface="Roboto"/>
                <a:cs typeface="Roboto"/>
                <a:sym typeface="Roboto"/>
              </a:defRPr>
            </a:lvl1pPr>
            <a:lvl2pPr marL="914400" lvl="1" indent="-400050" algn="ctr" rtl="0">
              <a:spcBef>
                <a:spcPts val="0"/>
              </a:spcBef>
              <a:spcAft>
                <a:spcPts val="0"/>
              </a:spcAft>
              <a:buSzPts val="2700"/>
              <a:buFont typeface="Roboto"/>
              <a:buChar char="○"/>
              <a:defRPr sz="2700" b="1">
                <a:latin typeface="Roboto"/>
                <a:ea typeface="Roboto"/>
                <a:cs typeface="Roboto"/>
                <a:sym typeface="Roboto"/>
              </a:defRPr>
            </a:lvl2pPr>
            <a:lvl3pPr marL="1371600" lvl="2" indent="-400050" algn="ctr" rtl="0">
              <a:spcBef>
                <a:spcPts val="0"/>
              </a:spcBef>
              <a:spcAft>
                <a:spcPts val="0"/>
              </a:spcAft>
              <a:buSzPts val="2700"/>
              <a:buFont typeface="Roboto"/>
              <a:buChar char="■"/>
              <a:defRPr sz="2700" b="1">
                <a:latin typeface="Roboto"/>
                <a:ea typeface="Roboto"/>
                <a:cs typeface="Roboto"/>
                <a:sym typeface="Roboto"/>
              </a:defRPr>
            </a:lvl3pPr>
            <a:lvl4pPr marL="1828800" lvl="3" indent="-400050" algn="ctr" rtl="0">
              <a:spcBef>
                <a:spcPts val="0"/>
              </a:spcBef>
              <a:spcAft>
                <a:spcPts val="0"/>
              </a:spcAft>
              <a:buSzPts val="2700"/>
              <a:buFont typeface="Roboto"/>
              <a:buChar char="●"/>
              <a:defRPr sz="2700" b="1">
                <a:latin typeface="Roboto"/>
                <a:ea typeface="Roboto"/>
                <a:cs typeface="Roboto"/>
                <a:sym typeface="Roboto"/>
              </a:defRPr>
            </a:lvl4pPr>
            <a:lvl5pPr marL="2286000" lvl="4" indent="-400050" algn="ctr" rtl="0">
              <a:spcBef>
                <a:spcPts val="0"/>
              </a:spcBef>
              <a:spcAft>
                <a:spcPts val="0"/>
              </a:spcAft>
              <a:buSzPts val="2700"/>
              <a:buFont typeface="Roboto"/>
              <a:buChar char="○"/>
              <a:defRPr sz="2700" b="1">
                <a:latin typeface="Roboto"/>
                <a:ea typeface="Roboto"/>
                <a:cs typeface="Roboto"/>
                <a:sym typeface="Roboto"/>
              </a:defRPr>
            </a:lvl5pPr>
            <a:lvl6pPr marL="2743200" lvl="5" indent="-400050" algn="ctr" rtl="0">
              <a:spcBef>
                <a:spcPts val="0"/>
              </a:spcBef>
              <a:spcAft>
                <a:spcPts val="0"/>
              </a:spcAft>
              <a:buSzPts val="2700"/>
              <a:buFont typeface="Roboto"/>
              <a:buChar char="■"/>
              <a:defRPr sz="2700" b="1">
                <a:latin typeface="Roboto"/>
                <a:ea typeface="Roboto"/>
                <a:cs typeface="Roboto"/>
                <a:sym typeface="Roboto"/>
              </a:defRPr>
            </a:lvl6pPr>
            <a:lvl7pPr marL="3200400" lvl="6" indent="-400050" algn="ctr" rtl="0">
              <a:spcBef>
                <a:spcPts val="0"/>
              </a:spcBef>
              <a:spcAft>
                <a:spcPts val="0"/>
              </a:spcAft>
              <a:buSzPts val="2700"/>
              <a:buFont typeface="Roboto"/>
              <a:buChar char="●"/>
              <a:defRPr sz="2700" b="1">
                <a:latin typeface="Roboto"/>
                <a:ea typeface="Roboto"/>
                <a:cs typeface="Roboto"/>
                <a:sym typeface="Roboto"/>
              </a:defRPr>
            </a:lvl7pPr>
            <a:lvl8pPr marL="3657600" lvl="7" indent="-400050" algn="ctr" rtl="0">
              <a:spcBef>
                <a:spcPts val="0"/>
              </a:spcBef>
              <a:spcAft>
                <a:spcPts val="0"/>
              </a:spcAft>
              <a:buSzPts val="2700"/>
              <a:buFont typeface="Roboto"/>
              <a:buChar char="○"/>
              <a:defRPr sz="2700" b="1">
                <a:latin typeface="Roboto"/>
                <a:ea typeface="Roboto"/>
                <a:cs typeface="Roboto"/>
                <a:sym typeface="Roboto"/>
              </a:defRPr>
            </a:lvl8pPr>
            <a:lvl9pPr marL="4114800" lvl="8" indent="-400050" algn="ctr" rtl="0">
              <a:spcBef>
                <a:spcPts val="0"/>
              </a:spcBef>
              <a:spcAft>
                <a:spcPts val="0"/>
              </a:spcAft>
              <a:buSzPts val="2700"/>
              <a:buFont typeface="Roboto"/>
              <a:buChar char="■"/>
              <a:defRPr sz="2700" b="1">
                <a:latin typeface="Roboto"/>
                <a:ea typeface="Roboto"/>
                <a:cs typeface="Roboto"/>
                <a:sym typeface="Robo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24" name="Google Shape;24;p5"/>
          <p:cNvSpPr/>
          <p:nvPr/>
        </p:nvSpPr>
        <p:spPr>
          <a:xfrm>
            <a:off x="5088076" y="-549695"/>
            <a:ext cx="4192582" cy="4099588"/>
          </a:xfrm>
          <a:custGeom>
            <a:avLst/>
            <a:gdLst/>
            <a:ahLst/>
            <a:cxnLst/>
            <a:rect l="l" t="t" r="r" b="b"/>
            <a:pathLst>
              <a:path w="4401661" h="4304029" extrusionOk="0">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 name="Google Shape;26;p5"/>
          <p:cNvSpPr txBox="1">
            <a:spLocks noGrp="1"/>
          </p:cNvSpPr>
          <p:nvPr>
            <p:ph type="body" idx="1"/>
          </p:nvPr>
        </p:nvSpPr>
        <p:spPr>
          <a:xfrm>
            <a:off x="855300" y="1353947"/>
            <a:ext cx="74334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solidFill>
          <a:schemeClr val="lt2"/>
        </a:solidFill>
        <a:effectLst/>
      </p:bgPr>
    </p:bg>
    <p:spTree>
      <p:nvGrpSpPr>
        <p:cNvPr id="1" name="Shape 27"/>
        <p:cNvGrpSpPr/>
        <p:nvPr/>
      </p:nvGrpSpPr>
      <p:grpSpPr>
        <a:xfrm>
          <a:off x="0" y="0"/>
          <a:ext cx="0" cy="0"/>
          <a:chOff x="0" y="0"/>
          <a:chExt cx="0" cy="0"/>
        </a:xfrm>
      </p:grpSpPr>
      <p:sp>
        <p:nvSpPr>
          <p:cNvPr id="28" name="Google Shape;28;p6"/>
          <p:cNvSpPr/>
          <p:nvPr/>
        </p:nvSpPr>
        <p:spPr>
          <a:xfrm>
            <a:off x="0" y="0"/>
            <a:ext cx="9144000" cy="5143500"/>
          </a:xfrm>
          <a:custGeom>
            <a:avLst/>
            <a:gdLst/>
            <a:ahLst/>
            <a:cxnLst/>
            <a:rect l="l" t="t" r="r" b="b"/>
            <a:pathLst>
              <a:path w="12192000" h="6858000" extrusionOk="0">
                <a:moveTo>
                  <a:pt x="11878310" y="0"/>
                </a:moveTo>
                <a:lnTo>
                  <a:pt x="11441430" y="436880"/>
                </a:lnTo>
                <a:cubicBezTo>
                  <a:pt x="11341735" y="536575"/>
                  <a:pt x="11341735" y="699770"/>
                  <a:pt x="11441430" y="799465"/>
                </a:cubicBezTo>
                <a:cubicBezTo>
                  <a:pt x="11541125" y="899160"/>
                  <a:pt x="11704320" y="899160"/>
                  <a:pt x="11804015" y="799465"/>
                </a:cubicBezTo>
                <a:lnTo>
                  <a:pt x="12192000" y="411480"/>
                </a:lnTo>
                <a:lnTo>
                  <a:pt x="12192000" y="0"/>
                </a:lnTo>
                <a:lnTo>
                  <a:pt x="11878310" y="0"/>
                </a:lnTo>
                <a:close/>
                <a:moveTo>
                  <a:pt x="10008870" y="5855970"/>
                </a:moveTo>
                <a:cubicBezTo>
                  <a:pt x="9909175" y="5756275"/>
                  <a:pt x="9909175" y="5593080"/>
                  <a:pt x="10008870" y="5493385"/>
                </a:cubicBezTo>
                <a:lnTo>
                  <a:pt x="10660380" y="4841875"/>
                </a:lnTo>
                <a:cubicBezTo>
                  <a:pt x="10760075" y="4742180"/>
                  <a:pt x="10760075" y="4578985"/>
                  <a:pt x="10660380" y="4479290"/>
                </a:cubicBezTo>
                <a:cubicBezTo>
                  <a:pt x="10560685" y="4379595"/>
                  <a:pt x="10397490" y="4379595"/>
                  <a:pt x="10297795" y="4479290"/>
                </a:cubicBezTo>
                <a:lnTo>
                  <a:pt x="9189085" y="5588000"/>
                </a:lnTo>
                <a:cubicBezTo>
                  <a:pt x="9089390" y="5687695"/>
                  <a:pt x="8926195" y="5687695"/>
                  <a:pt x="8826500" y="5588000"/>
                </a:cubicBezTo>
                <a:cubicBezTo>
                  <a:pt x="8726805" y="5488305"/>
                  <a:pt x="8726805" y="5325110"/>
                  <a:pt x="8826500" y="5225415"/>
                </a:cubicBezTo>
                <a:lnTo>
                  <a:pt x="9175750" y="4876165"/>
                </a:lnTo>
                <a:cubicBezTo>
                  <a:pt x="9275445" y="4776470"/>
                  <a:pt x="9275445" y="4613275"/>
                  <a:pt x="9175750" y="4513580"/>
                </a:cubicBezTo>
                <a:cubicBezTo>
                  <a:pt x="9076055" y="4413885"/>
                  <a:pt x="8912860" y="4413885"/>
                  <a:pt x="8813165" y="4513580"/>
                </a:cubicBezTo>
                <a:lnTo>
                  <a:pt x="7091045" y="6235700"/>
                </a:lnTo>
                <a:cubicBezTo>
                  <a:pt x="6991350" y="6335395"/>
                  <a:pt x="6828156" y="6335395"/>
                  <a:pt x="6728460" y="6235700"/>
                </a:cubicBezTo>
                <a:cubicBezTo>
                  <a:pt x="6628765" y="6136005"/>
                  <a:pt x="6628765" y="5972810"/>
                  <a:pt x="6728460" y="5873115"/>
                </a:cubicBezTo>
                <a:lnTo>
                  <a:pt x="7730490" y="4871085"/>
                </a:lnTo>
                <a:cubicBezTo>
                  <a:pt x="7830185" y="4771390"/>
                  <a:pt x="7830185" y="4608195"/>
                  <a:pt x="7730490" y="4508500"/>
                </a:cubicBezTo>
                <a:cubicBezTo>
                  <a:pt x="7630795" y="4408805"/>
                  <a:pt x="7467600" y="4408805"/>
                  <a:pt x="7367906" y="4508500"/>
                </a:cubicBezTo>
                <a:lnTo>
                  <a:pt x="7264400" y="4612005"/>
                </a:lnTo>
                <a:cubicBezTo>
                  <a:pt x="7164706" y="4711700"/>
                  <a:pt x="7001510" y="4711700"/>
                  <a:pt x="6901815" y="4612005"/>
                </a:cubicBezTo>
                <a:cubicBezTo>
                  <a:pt x="6802120" y="4512310"/>
                  <a:pt x="6802120" y="4349115"/>
                  <a:pt x="6901815" y="4249420"/>
                </a:cubicBezTo>
                <a:lnTo>
                  <a:pt x="7459345" y="3691890"/>
                </a:lnTo>
                <a:cubicBezTo>
                  <a:pt x="7559040" y="3592195"/>
                  <a:pt x="7559040" y="3429000"/>
                  <a:pt x="7459345" y="3329305"/>
                </a:cubicBezTo>
                <a:cubicBezTo>
                  <a:pt x="7359650" y="3229610"/>
                  <a:pt x="7196456" y="3229610"/>
                  <a:pt x="7096760" y="3329305"/>
                </a:cubicBezTo>
                <a:lnTo>
                  <a:pt x="6362065" y="4064000"/>
                </a:lnTo>
                <a:cubicBezTo>
                  <a:pt x="6262370" y="4163695"/>
                  <a:pt x="6099175" y="4163695"/>
                  <a:pt x="5999480" y="4064000"/>
                </a:cubicBezTo>
                <a:cubicBezTo>
                  <a:pt x="5899785" y="3964305"/>
                  <a:pt x="5899785" y="3801110"/>
                  <a:pt x="5999480" y="3701415"/>
                </a:cubicBezTo>
                <a:lnTo>
                  <a:pt x="6907531" y="2793365"/>
                </a:lnTo>
                <a:cubicBezTo>
                  <a:pt x="7007225" y="2693670"/>
                  <a:pt x="7007225" y="2530475"/>
                  <a:pt x="6907531" y="2430780"/>
                </a:cubicBezTo>
                <a:cubicBezTo>
                  <a:pt x="6807835" y="2331085"/>
                  <a:pt x="6807835" y="2167890"/>
                  <a:pt x="6907531" y="2068195"/>
                </a:cubicBezTo>
                <a:lnTo>
                  <a:pt x="8978900" y="0"/>
                </a:lnTo>
                <a:lnTo>
                  <a:pt x="8735695" y="0"/>
                </a:lnTo>
                <a:cubicBezTo>
                  <a:pt x="8729345" y="55880"/>
                  <a:pt x="8705215" y="109855"/>
                  <a:pt x="8662670" y="152400"/>
                </a:cubicBezTo>
                <a:lnTo>
                  <a:pt x="7178675" y="1636395"/>
                </a:lnTo>
                <a:cubicBezTo>
                  <a:pt x="7078981" y="1736090"/>
                  <a:pt x="6915785" y="1736090"/>
                  <a:pt x="6816090" y="1636395"/>
                </a:cubicBezTo>
                <a:cubicBezTo>
                  <a:pt x="6716395" y="1536700"/>
                  <a:pt x="6716395" y="1373505"/>
                  <a:pt x="6816090" y="1273810"/>
                </a:cubicBezTo>
                <a:lnTo>
                  <a:pt x="8089900" y="0"/>
                </a:lnTo>
                <a:lnTo>
                  <a:pt x="0" y="0"/>
                </a:lnTo>
                <a:lnTo>
                  <a:pt x="0" y="6858000"/>
                </a:lnTo>
                <a:lnTo>
                  <a:pt x="12192000" y="6858000"/>
                </a:lnTo>
                <a:lnTo>
                  <a:pt x="12192000" y="4924425"/>
                </a:lnTo>
                <a:lnTo>
                  <a:pt x="11986260" y="5130165"/>
                </a:lnTo>
                <a:cubicBezTo>
                  <a:pt x="11886565" y="5229860"/>
                  <a:pt x="11723370" y="5229860"/>
                  <a:pt x="11623675" y="5130165"/>
                </a:cubicBezTo>
                <a:cubicBezTo>
                  <a:pt x="11523980" y="5030470"/>
                  <a:pt x="11523980" y="4867275"/>
                  <a:pt x="11623675" y="4767580"/>
                </a:cubicBezTo>
                <a:lnTo>
                  <a:pt x="12192000" y="4199255"/>
                </a:lnTo>
                <a:lnTo>
                  <a:pt x="12192000" y="4035425"/>
                </a:lnTo>
                <a:lnTo>
                  <a:pt x="10371455" y="5855970"/>
                </a:lnTo>
                <a:cubicBezTo>
                  <a:pt x="10271760" y="5955665"/>
                  <a:pt x="10108565" y="5955665"/>
                  <a:pt x="10008870" y="5855970"/>
                </a:cubicBezTo>
                <a:close/>
                <a:moveTo>
                  <a:pt x="5884545" y="4544060"/>
                </a:moveTo>
                <a:cubicBezTo>
                  <a:pt x="5784850" y="4643755"/>
                  <a:pt x="5621655" y="4643755"/>
                  <a:pt x="5521960" y="4544060"/>
                </a:cubicBezTo>
                <a:cubicBezTo>
                  <a:pt x="5422265" y="4444365"/>
                  <a:pt x="5422265" y="4281170"/>
                  <a:pt x="5521960" y="4181475"/>
                </a:cubicBezTo>
                <a:cubicBezTo>
                  <a:pt x="5621655" y="4081780"/>
                  <a:pt x="5784850" y="4081780"/>
                  <a:pt x="5884545" y="4181475"/>
                </a:cubicBezTo>
                <a:cubicBezTo>
                  <a:pt x="5984240" y="4281170"/>
                  <a:pt x="5984240" y="4444365"/>
                  <a:pt x="5884545" y="4544060"/>
                </a:cubicBezTo>
                <a:close/>
                <a:moveTo>
                  <a:pt x="8641080" y="6136640"/>
                </a:moveTo>
                <a:lnTo>
                  <a:pt x="8442325" y="6335395"/>
                </a:lnTo>
                <a:cubicBezTo>
                  <a:pt x="8342631" y="6435090"/>
                  <a:pt x="8179435" y="6435090"/>
                  <a:pt x="8079740" y="6335395"/>
                </a:cubicBezTo>
                <a:cubicBezTo>
                  <a:pt x="7980045" y="6235700"/>
                  <a:pt x="7980045" y="6072505"/>
                  <a:pt x="8079740" y="5972810"/>
                </a:cubicBezTo>
                <a:lnTo>
                  <a:pt x="8278495" y="5774055"/>
                </a:lnTo>
                <a:cubicBezTo>
                  <a:pt x="8378190" y="5674360"/>
                  <a:pt x="8541385" y="5674360"/>
                  <a:pt x="8641080" y="5774055"/>
                </a:cubicBezTo>
                <a:cubicBezTo>
                  <a:pt x="8740775" y="5873750"/>
                  <a:pt x="8740775" y="6036945"/>
                  <a:pt x="8641080" y="61366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6"/>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31" name="Google Shape;31;p6"/>
          <p:cNvSpPr txBox="1">
            <a:spLocks noGrp="1"/>
          </p:cNvSpPr>
          <p:nvPr>
            <p:ph type="title"/>
          </p:nvPr>
        </p:nvSpPr>
        <p:spPr>
          <a:xfrm>
            <a:off x="855300" y="751275"/>
            <a:ext cx="3732000" cy="909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 name="Google Shape;32;p6"/>
          <p:cNvSpPr txBox="1">
            <a:spLocks noGrp="1"/>
          </p:cNvSpPr>
          <p:nvPr>
            <p:ph type="body" idx="1"/>
          </p:nvPr>
        </p:nvSpPr>
        <p:spPr>
          <a:xfrm>
            <a:off x="855300" y="1782825"/>
            <a:ext cx="3732000" cy="2609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7"/>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36" name="Google Shape;36;p7"/>
          <p:cNvSpPr/>
          <p:nvPr/>
        </p:nvSpPr>
        <p:spPr>
          <a:xfrm>
            <a:off x="6015501" y="-974487"/>
            <a:ext cx="3957675" cy="4474464"/>
          </a:xfrm>
          <a:custGeom>
            <a:avLst/>
            <a:gdLst/>
            <a:ahLst/>
            <a:cxnLst/>
            <a:rect l="l" t="t" r="r" b="b"/>
            <a:pathLst>
              <a:path w="4122578" h="4660900" extrusionOk="0">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8" name="Google Shape;38;p7"/>
          <p:cNvSpPr txBox="1">
            <a:spLocks noGrp="1"/>
          </p:cNvSpPr>
          <p:nvPr>
            <p:ph type="body" idx="1"/>
          </p:nvPr>
        </p:nvSpPr>
        <p:spPr>
          <a:xfrm>
            <a:off x="855275" y="1353950"/>
            <a:ext cx="3473100" cy="32973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9" name="Google Shape;39;p7"/>
          <p:cNvSpPr txBox="1">
            <a:spLocks noGrp="1"/>
          </p:cNvSpPr>
          <p:nvPr>
            <p:ph type="body" idx="2"/>
          </p:nvPr>
        </p:nvSpPr>
        <p:spPr>
          <a:xfrm>
            <a:off x="4815599" y="1353950"/>
            <a:ext cx="3473100" cy="32973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0"/>
        <p:cNvGrpSpPr/>
        <p:nvPr/>
      </p:nvGrpSpPr>
      <p:grpSpPr>
        <a:xfrm>
          <a:off x="0" y="0"/>
          <a:ext cx="0" cy="0"/>
          <a:chOff x="0" y="0"/>
          <a:chExt cx="0" cy="0"/>
        </a:xfrm>
      </p:grpSpPr>
      <p:sp>
        <p:nvSpPr>
          <p:cNvPr id="41" name="Google Shape;41;p8"/>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43" name="Google Shape;43;p8"/>
          <p:cNvSpPr/>
          <p:nvPr/>
        </p:nvSpPr>
        <p:spPr>
          <a:xfrm rot="10800000">
            <a:off x="5863101" y="-936387"/>
            <a:ext cx="3957675" cy="4474464"/>
          </a:xfrm>
          <a:custGeom>
            <a:avLst/>
            <a:gdLst/>
            <a:ahLst/>
            <a:cxnLst/>
            <a:rect l="l" t="t" r="r" b="b"/>
            <a:pathLst>
              <a:path w="4122578" h="4660900" extrusionOk="0">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8"/>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 name="Google Shape;45;p8"/>
          <p:cNvSpPr txBox="1">
            <a:spLocks noGrp="1"/>
          </p:cNvSpPr>
          <p:nvPr>
            <p:ph type="body" idx="1"/>
          </p:nvPr>
        </p:nvSpPr>
        <p:spPr>
          <a:xfrm>
            <a:off x="823225" y="1353950"/>
            <a:ext cx="2325600" cy="3297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6" name="Google Shape;46;p8"/>
          <p:cNvSpPr txBox="1">
            <a:spLocks noGrp="1"/>
          </p:cNvSpPr>
          <p:nvPr>
            <p:ph type="body" idx="2"/>
          </p:nvPr>
        </p:nvSpPr>
        <p:spPr>
          <a:xfrm>
            <a:off x="3393162" y="1353950"/>
            <a:ext cx="2325600" cy="3297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7" name="Google Shape;47;p8"/>
          <p:cNvSpPr txBox="1">
            <a:spLocks noGrp="1"/>
          </p:cNvSpPr>
          <p:nvPr>
            <p:ph type="body" idx="3"/>
          </p:nvPr>
        </p:nvSpPr>
        <p:spPr>
          <a:xfrm>
            <a:off x="5963099" y="1353950"/>
            <a:ext cx="2325600" cy="3297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9"/>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51" name="Google Shape;51;p9"/>
          <p:cNvSpPr/>
          <p:nvPr/>
        </p:nvSpPr>
        <p:spPr>
          <a:xfrm rot="10800000">
            <a:off x="6034180" y="-109136"/>
            <a:ext cx="4027520" cy="3938187"/>
          </a:xfrm>
          <a:custGeom>
            <a:avLst/>
            <a:gdLst/>
            <a:ahLst/>
            <a:cxnLst/>
            <a:rect l="l" t="t" r="r" b="b"/>
            <a:pathLst>
              <a:path w="4401661" h="4304029" extrusionOk="0">
                <a:moveTo>
                  <a:pt x="699453" y="1744663"/>
                </a:moveTo>
                <a:lnTo>
                  <a:pt x="1165543" y="1278573"/>
                </a:lnTo>
                <a:cubicBezTo>
                  <a:pt x="1215073" y="1229042"/>
                  <a:pt x="1215073" y="1147763"/>
                  <a:pt x="1165543" y="1098233"/>
                </a:cubicBezTo>
                <a:cubicBezTo>
                  <a:pt x="1116013" y="1048702"/>
                  <a:pt x="1034732" y="1048702"/>
                  <a:pt x="985203" y="1098233"/>
                </a:cubicBezTo>
                <a:lnTo>
                  <a:pt x="519113" y="1564323"/>
                </a:lnTo>
                <a:cubicBezTo>
                  <a:pt x="469583" y="1613852"/>
                  <a:pt x="469583" y="1695133"/>
                  <a:pt x="519113" y="1744663"/>
                </a:cubicBezTo>
                <a:cubicBezTo>
                  <a:pt x="568642" y="1794192"/>
                  <a:pt x="649288" y="1794192"/>
                  <a:pt x="699453" y="1744663"/>
                </a:cubicBezTo>
                <a:close/>
                <a:moveTo>
                  <a:pt x="271463" y="3418522"/>
                </a:moveTo>
                <a:lnTo>
                  <a:pt x="37147" y="3652838"/>
                </a:lnTo>
                <a:cubicBezTo>
                  <a:pt x="-12382" y="3702368"/>
                  <a:pt x="-12382" y="3783647"/>
                  <a:pt x="37147" y="3833178"/>
                </a:cubicBezTo>
                <a:cubicBezTo>
                  <a:pt x="86678" y="3882708"/>
                  <a:pt x="167958" y="3882708"/>
                  <a:pt x="217488" y="3833178"/>
                </a:cubicBezTo>
                <a:lnTo>
                  <a:pt x="451803" y="3598863"/>
                </a:lnTo>
                <a:cubicBezTo>
                  <a:pt x="501333" y="3549333"/>
                  <a:pt x="501333" y="3468053"/>
                  <a:pt x="451803" y="3418522"/>
                </a:cubicBezTo>
                <a:cubicBezTo>
                  <a:pt x="402272" y="3368993"/>
                  <a:pt x="321628" y="3368993"/>
                  <a:pt x="271463" y="3418522"/>
                </a:cubicBezTo>
                <a:close/>
                <a:moveTo>
                  <a:pt x="1105218" y="1601152"/>
                </a:moveTo>
                <a:cubicBezTo>
                  <a:pt x="1154748" y="1650683"/>
                  <a:pt x="1236028" y="1650683"/>
                  <a:pt x="1285557" y="1601152"/>
                </a:cubicBezTo>
                <a:lnTo>
                  <a:pt x="2024698" y="862013"/>
                </a:lnTo>
                <a:cubicBezTo>
                  <a:pt x="2074228" y="812483"/>
                  <a:pt x="2074228" y="731202"/>
                  <a:pt x="2024698" y="681673"/>
                </a:cubicBezTo>
                <a:cubicBezTo>
                  <a:pt x="1975168" y="632142"/>
                  <a:pt x="1893888" y="632142"/>
                  <a:pt x="1844357" y="681673"/>
                </a:cubicBezTo>
                <a:lnTo>
                  <a:pt x="1105218" y="1420177"/>
                </a:lnTo>
                <a:cubicBezTo>
                  <a:pt x="1055688" y="1470342"/>
                  <a:pt x="1055688" y="1550988"/>
                  <a:pt x="1105218" y="1601152"/>
                </a:cubicBezTo>
                <a:close/>
                <a:moveTo>
                  <a:pt x="3472498" y="217487"/>
                </a:moveTo>
                <a:cubicBezTo>
                  <a:pt x="3522028" y="167957"/>
                  <a:pt x="3522028" y="86677"/>
                  <a:pt x="3472498" y="37148"/>
                </a:cubicBezTo>
                <a:cubicBezTo>
                  <a:pt x="3422968" y="-12383"/>
                  <a:pt x="3341687" y="-12383"/>
                  <a:pt x="3292158" y="37148"/>
                </a:cubicBezTo>
                <a:cubicBezTo>
                  <a:pt x="3242628" y="86677"/>
                  <a:pt x="3242628" y="167957"/>
                  <a:pt x="3292158" y="217487"/>
                </a:cubicBezTo>
                <a:cubicBezTo>
                  <a:pt x="3341687" y="267018"/>
                  <a:pt x="3422968" y="267018"/>
                  <a:pt x="3472498" y="217487"/>
                </a:cubicBezTo>
                <a:close/>
                <a:moveTo>
                  <a:pt x="441642" y="2002473"/>
                </a:moveTo>
                <a:cubicBezTo>
                  <a:pt x="491172" y="1952942"/>
                  <a:pt x="491172" y="1871663"/>
                  <a:pt x="441642" y="1822133"/>
                </a:cubicBezTo>
                <a:cubicBezTo>
                  <a:pt x="392113" y="1772602"/>
                  <a:pt x="310833" y="1772602"/>
                  <a:pt x="261303" y="1822133"/>
                </a:cubicBezTo>
                <a:cubicBezTo>
                  <a:pt x="211772" y="1871663"/>
                  <a:pt x="211772" y="1952942"/>
                  <a:pt x="261303" y="2002473"/>
                </a:cubicBezTo>
                <a:cubicBezTo>
                  <a:pt x="310833" y="2052003"/>
                  <a:pt x="392113" y="2052003"/>
                  <a:pt x="441642" y="2002473"/>
                </a:cubicBezTo>
                <a:close/>
                <a:moveTo>
                  <a:pt x="3945573" y="2271078"/>
                </a:moveTo>
                <a:lnTo>
                  <a:pt x="3842703" y="2373947"/>
                </a:lnTo>
                <a:cubicBezTo>
                  <a:pt x="3793173" y="2423478"/>
                  <a:pt x="3711893" y="2423478"/>
                  <a:pt x="3662362" y="2373947"/>
                </a:cubicBezTo>
                <a:cubicBezTo>
                  <a:pt x="3612833" y="2324418"/>
                  <a:pt x="3612833" y="2243138"/>
                  <a:pt x="3662362" y="2193608"/>
                </a:cubicBezTo>
                <a:lnTo>
                  <a:pt x="3993198" y="1862773"/>
                </a:lnTo>
                <a:cubicBezTo>
                  <a:pt x="4042728" y="1813242"/>
                  <a:pt x="4042728" y="1731963"/>
                  <a:pt x="3993198" y="1682433"/>
                </a:cubicBezTo>
                <a:cubicBezTo>
                  <a:pt x="3943668" y="1632902"/>
                  <a:pt x="3862387" y="1632902"/>
                  <a:pt x="3812858" y="1682433"/>
                </a:cubicBezTo>
                <a:lnTo>
                  <a:pt x="3638868" y="1856423"/>
                </a:lnTo>
                <a:cubicBezTo>
                  <a:pt x="3589337" y="1905952"/>
                  <a:pt x="3508058" y="1905952"/>
                  <a:pt x="3458528" y="1856423"/>
                </a:cubicBezTo>
                <a:cubicBezTo>
                  <a:pt x="3408998" y="1806892"/>
                  <a:pt x="3408998" y="1725613"/>
                  <a:pt x="3458528" y="1676083"/>
                </a:cubicBezTo>
                <a:lnTo>
                  <a:pt x="4000183" y="1134427"/>
                </a:lnTo>
                <a:cubicBezTo>
                  <a:pt x="4049712" y="1084898"/>
                  <a:pt x="4049712" y="1003617"/>
                  <a:pt x="4000183" y="954088"/>
                </a:cubicBezTo>
                <a:cubicBezTo>
                  <a:pt x="3950653" y="904558"/>
                  <a:pt x="3869373" y="904558"/>
                  <a:pt x="3819843" y="954088"/>
                </a:cubicBezTo>
                <a:lnTo>
                  <a:pt x="3636962" y="1136967"/>
                </a:lnTo>
                <a:cubicBezTo>
                  <a:pt x="3587433" y="1186498"/>
                  <a:pt x="3506153" y="1186498"/>
                  <a:pt x="3456623" y="1136967"/>
                </a:cubicBezTo>
                <a:cubicBezTo>
                  <a:pt x="3407093" y="1087438"/>
                  <a:pt x="3407093" y="1006158"/>
                  <a:pt x="3456623" y="956627"/>
                </a:cubicBezTo>
                <a:lnTo>
                  <a:pt x="3508058" y="905192"/>
                </a:lnTo>
                <a:cubicBezTo>
                  <a:pt x="3557587" y="855663"/>
                  <a:pt x="3557587" y="774383"/>
                  <a:pt x="3508058" y="724852"/>
                </a:cubicBezTo>
                <a:cubicBezTo>
                  <a:pt x="3458528" y="675323"/>
                  <a:pt x="3377248" y="675323"/>
                  <a:pt x="3327718" y="724852"/>
                </a:cubicBezTo>
                <a:lnTo>
                  <a:pt x="2574608" y="1476058"/>
                </a:lnTo>
                <a:cubicBezTo>
                  <a:pt x="2525078" y="1525588"/>
                  <a:pt x="2443798" y="1525588"/>
                  <a:pt x="2394268" y="1476058"/>
                </a:cubicBezTo>
                <a:cubicBezTo>
                  <a:pt x="2344738" y="1426527"/>
                  <a:pt x="2344738" y="1345248"/>
                  <a:pt x="2394268" y="1295717"/>
                </a:cubicBezTo>
                <a:lnTo>
                  <a:pt x="3234373" y="455612"/>
                </a:lnTo>
                <a:cubicBezTo>
                  <a:pt x="3283903" y="406083"/>
                  <a:pt x="3283903" y="324802"/>
                  <a:pt x="3234373" y="275273"/>
                </a:cubicBezTo>
                <a:cubicBezTo>
                  <a:pt x="3184843" y="225743"/>
                  <a:pt x="3103562" y="225743"/>
                  <a:pt x="3054033" y="275273"/>
                </a:cubicBezTo>
                <a:lnTo>
                  <a:pt x="2095818" y="1233488"/>
                </a:lnTo>
                <a:cubicBezTo>
                  <a:pt x="2046288" y="1283017"/>
                  <a:pt x="1965007" y="1283017"/>
                  <a:pt x="1915478" y="1233488"/>
                </a:cubicBezTo>
                <a:cubicBezTo>
                  <a:pt x="1865948" y="1183958"/>
                  <a:pt x="1784668" y="1183958"/>
                  <a:pt x="1735138" y="1233488"/>
                </a:cubicBezTo>
                <a:lnTo>
                  <a:pt x="480378" y="2488247"/>
                </a:lnTo>
                <a:cubicBezTo>
                  <a:pt x="430847" y="2537778"/>
                  <a:pt x="430847" y="2619058"/>
                  <a:pt x="480378" y="2668588"/>
                </a:cubicBezTo>
                <a:cubicBezTo>
                  <a:pt x="529908" y="2718118"/>
                  <a:pt x="611188" y="2718118"/>
                  <a:pt x="660717" y="2668588"/>
                </a:cubicBezTo>
                <a:lnTo>
                  <a:pt x="862648" y="2466658"/>
                </a:lnTo>
                <a:cubicBezTo>
                  <a:pt x="912178" y="2417128"/>
                  <a:pt x="993457" y="2417128"/>
                  <a:pt x="1042988" y="2466658"/>
                </a:cubicBezTo>
                <a:cubicBezTo>
                  <a:pt x="1092518" y="2516188"/>
                  <a:pt x="1092518" y="2597468"/>
                  <a:pt x="1042988" y="2646997"/>
                </a:cubicBezTo>
                <a:lnTo>
                  <a:pt x="553403" y="3137218"/>
                </a:lnTo>
                <a:cubicBezTo>
                  <a:pt x="503872" y="3186747"/>
                  <a:pt x="503872" y="3268028"/>
                  <a:pt x="553403" y="3317558"/>
                </a:cubicBezTo>
                <a:cubicBezTo>
                  <a:pt x="602933" y="3367088"/>
                  <a:pt x="684213" y="3367088"/>
                  <a:pt x="733742" y="3317558"/>
                </a:cubicBezTo>
                <a:lnTo>
                  <a:pt x="847408" y="3203893"/>
                </a:lnTo>
                <a:cubicBezTo>
                  <a:pt x="896938" y="3154363"/>
                  <a:pt x="978217" y="3154363"/>
                  <a:pt x="1027748" y="3203893"/>
                </a:cubicBezTo>
                <a:cubicBezTo>
                  <a:pt x="1077278" y="3253422"/>
                  <a:pt x="1158557" y="3253422"/>
                  <a:pt x="1208088" y="3203893"/>
                </a:cubicBezTo>
                <a:lnTo>
                  <a:pt x="1427163" y="2984818"/>
                </a:lnTo>
                <a:cubicBezTo>
                  <a:pt x="1476693" y="2935288"/>
                  <a:pt x="1557973" y="2935288"/>
                  <a:pt x="1607503" y="2984818"/>
                </a:cubicBezTo>
                <a:cubicBezTo>
                  <a:pt x="1657032" y="3034347"/>
                  <a:pt x="1657032" y="3115628"/>
                  <a:pt x="1607503" y="3165158"/>
                </a:cubicBezTo>
                <a:lnTo>
                  <a:pt x="1025207" y="3747453"/>
                </a:lnTo>
                <a:cubicBezTo>
                  <a:pt x="975678" y="3796983"/>
                  <a:pt x="975678" y="3878263"/>
                  <a:pt x="1025207" y="3927793"/>
                </a:cubicBezTo>
                <a:cubicBezTo>
                  <a:pt x="1074738" y="3977322"/>
                  <a:pt x="1156018" y="3977322"/>
                  <a:pt x="1205548" y="3927793"/>
                </a:cubicBezTo>
                <a:lnTo>
                  <a:pt x="1538288" y="3595053"/>
                </a:lnTo>
                <a:cubicBezTo>
                  <a:pt x="1587818" y="3545522"/>
                  <a:pt x="1669098" y="3545522"/>
                  <a:pt x="1718628" y="3595053"/>
                </a:cubicBezTo>
                <a:cubicBezTo>
                  <a:pt x="1768157" y="3644583"/>
                  <a:pt x="1849438" y="3644583"/>
                  <a:pt x="1898968" y="3595053"/>
                </a:cubicBezTo>
                <a:lnTo>
                  <a:pt x="2071053" y="3422968"/>
                </a:lnTo>
                <a:cubicBezTo>
                  <a:pt x="2120583" y="3373438"/>
                  <a:pt x="2201863" y="3373438"/>
                  <a:pt x="2251393" y="3422968"/>
                </a:cubicBezTo>
                <a:cubicBezTo>
                  <a:pt x="2300923" y="3472497"/>
                  <a:pt x="2300923" y="3553778"/>
                  <a:pt x="2251393" y="3603308"/>
                </a:cubicBezTo>
                <a:lnTo>
                  <a:pt x="1929448" y="3925253"/>
                </a:lnTo>
                <a:cubicBezTo>
                  <a:pt x="1879918" y="3974783"/>
                  <a:pt x="1879918" y="4056063"/>
                  <a:pt x="1929448" y="4105593"/>
                </a:cubicBezTo>
                <a:cubicBezTo>
                  <a:pt x="1978978" y="4155122"/>
                  <a:pt x="2060257" y="4155122"/>
                  <a:pt x="2109788" y="4105593"/>
                </a:cubicBezTo>
                <a:lnTo>
                  <a:pt x="2505393" y="3709988"/>
                </a:lnTo>
                <a:cubicBezTo>
                  <a:pt x="2554923" y="3660458"/>
                  <a:pt x="2636203" y="3660458"/>
                  <a:pt x="2685733" y="3709988"/>
                </a:cubicBezTo>
                <a:cubicBezTo>
                  <a:pt x="2735262" y="3759518"/>
                  <a:pt x="2816543" y="3759518"/>
                  <a:pt x="2866073" y="3709988"/>
                </a:cubicBezTo>
                <a:lnTo>
                  <a:pt x="4125278" y="2450783"/>
                </a:lnTo>
                <a:cubicBezTo>
                  <a:pt x="4174808" y="2401253"/>
                  <a:pt x="4174808" y="2319972"/>
                  <a:pt x="4125278" y="2270443"/>
                </a:cubicBezTo>
                <a:cubicBezTo>
                  <a:pt x="4076383" y="2221547"/>
                  <a:pt x="3995103" y="2221547"/>
                  <a:pt x="3945573" y="2271078"/>
                </a:cubicBezTo>
                <a:close/>
                <a:moveTo>
                  <a:pt x="4364038" y="1310958"/>
                </a:moveTo>
                <a:cubicBezTo>
                  <a:pt x="4314508" y="1261427"/>
                  <a:pt x="4233228" y="1261427"/>
                  <a:pt x="4183698" y="1310958"/>
                </a:cubicBezTo>
                <a:lnTo>
                  <a:pt x="4084637" y="1410017"/>
                </a:lnTo>
                <a:cubicBezTo>
                  <a:pt x="4035108" y="1459548"/>
                  <a:pt x="4035108" y="1540827"/>
                  <a:pt x="4084637" y="1590358"/>
                </a:cubicBezTo>
                <a:cubicBezTo>
                  <a:pt x="4134168" y="1639888"/>
                  <a:pt x="4215448" y="1639888"/>
                  <a:pt x="4264978" y="1590358"/>
                </a:cubicBezTo>
                <a:lnTo>
                  <a:pt x="4364038" y="1491298"/>
                </a:lnTo>
                <a:cubicBezTo>
                  <a:pt x="4414203" y="1441767"/>
                  <a:pt x="4414203" y="1360488"/>
                  <a:pt x="4364038" y="1310958"/>
                </a:cubicBezTo>
                <a:close/>
                <a:moveTo>
                  <a:pt x="3773487" y="2885758"/>
                </a:moveTo>
                <a:lnTo>
                  <a:pt x="2807018" y="3852228"/>
                </a:lnTo>
                <a:cubicBezTo>
                  <a:pt x="2757487" y="3901758"/>
                  <a:pt x="2757487" y="3983038"/>
                  <a:pt x="2807018" y="4032568"/>
                </a:cubicBezTo>
                <a:cubicBezTo>
                  <a:pt x="2856548" y="4082097"/>
                  <a:pt x="2937828" y="4082097"/>
                  <a:pt x="2987358" y="4032568"/>
                </a:cubicBezTo>
                <a:lnTo>
                  <a:pt x="3953828" y="3066097"/>
                </a:lnTo>
                <a:cubicBezTo>
                  <a:pt x="4003358" y="3016568"/>
                  <a:pt x="4003358" y="2935288"/>
                  <a:pt x="3953828" y="2885758"/>
                </a:cubicBezTo>
                <a:cubicBezTo>
                  <a:pt x="3904298" y="2836228"/>
                  <a:pt x="3823018" y="2836228"/>
                  <a:pt x="3773487" y="2885758"/>
                </a:cubicBezTo>
                <a:close/>
                <a:moveTo>
                  <a:pt x="2572703" y="4086543"/>
                </a:moveTo>
                <a:cubicBezTo>
                  <a:pt x="2523173" y="4136072"/>
                  <a:pt x="2523173" y="4217353"/>
                  <a:pt x="2572703" y="4266883"/>
                </a:cubicBezTo>
                <a:cubicBezTo>
                  <a:pt x="2622233" y="4316413"/>
                  <a:pt x="2703512" y="4316413"/>
                  <a:pt x="2753043" y="4266883"/>
                </a:cubicBezTo>
                <a:cubicBezTo>
                  <a:pt x="2802573" y="4217353"/>
                  <a:pt x="2802573" y="4136072"/>
                  <a:pt x="2753043" y="4086543"/>
                </a:cubicBezTo>
                <a:cubicBezTo>
                  <a:pt x="2703512" y="4037013"/>
                  <a:pt x="2622233" y="4037013"/>
                  <a:pt x="2572703" y="408654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Right stain" type="blank">
  <p:cSld name="BLANK">
    <p:spTree>
      <p:nvGrpSpPr>
        <p:cNvPr id="1" name="Shape 58"/>
        <p:cNvGrpSpPr/>
        <p:nvPr/>
      </p:nvGrpSpPr>
      <p:grpSpPr>
        <a:xfrm>
          <a:off x="0" y="0"/>
          <a:ext cx="0" cy="0"/>
          <a:chOff x="0" y="0"/>
          <a:chExt cx="0" cy="0"/>
        </a:xfrm>
      </p:grpSpPr>
      <p:sp>
        <p:nvSpPr>
          <p:cNvPr id="59" name="Google Shape;59;p11"/>
          <p:cNvSpPr/>
          <p:nvPr/>
        </p:nvSpPr>
        <p:spPr>
          <a:xfrm>
            <a:off x="8608500" y="4608000"/>
            <a:ext cx="383100" cy="38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1"/>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61" name="Google Shape;61;p11"/>
          <p:cNvSpPr/>
          <p:nvPr/>
        </p:nvSpPr>
        <p:spPr>
          <a:xfrm rot="10800000">
            <a:off x="3487000" y="-658875"/>
            <a:ext cx="5720077" cy="6466999"/>
          </a:xfrm>
          <a:custGeom>
            <a:avLst/>
            <a:gdLst/>
            <a:ahLst/>
            <a:cxnLst/>
            <a:rect l="l" t="t" r="r" b="b"/>
            <a:pathLst>
              <a:path w="4122578" h="4660900" extrusionOk="0">
                <a:moveTo>
                  <a:pt x="31432" y="2701608"/>
                </a:moveTo>
                <a:cubicBezTo>
                  <a:pt x="-10477" y="2743518"/>
                  <a:pt x="-10477" y="2811463"/>
                  <a:pt x="31432" y="2852738"/>
                </a:cubicBezTo>
                <a:cubicBezTo>
                  <a:pt x="73343" y="2894013"/>
                  <a:pt x="141288" y="2894647"/>
                  <a:pt x="182563" y="2852738"/>
                </a:cubicBezTo>
                <a:cubicBezTo>
                  <a:pt x="224473" y="2810828"/>
                  <a:pt x="224473" y="2742883"/>
                  <a:pt x="182563" y="2701608"/>
                </a:cubicBezTo>
                <a:cubicBezTo>
                  <a:pt x="140653" y="2660333"/>
                  <a:pt x="73343" y="2660333"/>
                  <a:pt x="31432" y="2701608"/>
                </a:cubicBezTo>
                <a:close/>
                <a:moveTo>
                  <a:pt x="1832293" y="796608"/>
                </a:moveTo>
                <a:lnTo>
                  <a:pt x="2011363" y="617538"/>
                </a:lnTo>
                <a:cubicBezTo>
                  <a:pt x="2053273" y="575627"/>
                  <a:pt x="2053273" y="507682"/>
                  <a:pt x="2011363" y="466407"/>
                </a:cubicBezTo>
                <a:cubicBezTo>
                  <a:pt x="1969453" y="424498"/>
                  <a:pt x="1901507" y="424498"/>
                  <a:pt x="1860232" y="466407"/>
                </a:cubicBezTo>
                <a:lnTo>
                  <a:pt x="1681163" y="645477"/>
                </a:lnTo>
                <a:cubicBezTo>
                  <a:pt x="1639253" y="687388"/>
                  <a:pt x="1639253" y="755333"/>
                  <a:pt x="1681163" y="796608"/>
                </a:cubicBezTo>
                <a:cubicBezTo>
                  <a:pt x="1722438" y="838517"/>
                  <a:pt x="1790382" y="838517"/>
                  <a:pt x="1832293" y="796608"/>
                </a:cubicBezTo>
                <a:close/>
                <a:moveTo>
                  <a:pt x="3098483" y="1148398"/>
                </a:moveTo>
                <a:cubicBezTo>
                  <a:pt x="3056573" y="1190308"/>
                  <a:pt x="3056573" y="1258252"/>
                  <a:pt x="3098483" y="1299527"/>
                </a:cubicBezTo>
                <a:cubicBezTo>
                  <a:pt x="3140393" y="1341438"/>
                  <a:pt x="3208338" y="1341438"/>
                  <a:pt x="3249613" y="1299527"/>
                </a:cubicBezTo>
                <a:cubicBezTo>
                  <a:pt x="3291523" y="1257617"/>
                  <a:pt x="3291523" y="1189673"/>
                  <a:pt x="3249613" y="1148398"/>
                </a:cubicBezTo>
                <a:cubicBezTo>
                  <a:pt x="3208338" y="1107123"/>
                  <a:pt x="3140393" y="1107123"/>
                  <a:pt x="3098483" y="1148398"/>
                </a:cubicBezTo>
                <a:close/>
                <a:moveTo>
                  <a:pt x="3156268" y="182562"/>
                </a:moveTo>
                <a:cubicBezTo>
                  <a:pt x="3198178" y="140652"/>
                  <a:pt x="3198178" y="72707"/>
                  <a:pt x="3156268" y="31432"/>
                </a:cubicBezTo>
                <a:cubicBezTo>
                  <a:pt x="3114358" y="-10477"/>
                  <a:pt x="3046413" y="-10477"/>
                  <a:pt x="3005138" y="31432"/>
                </a:cubicBezTo>
                <a:cubicBezTo>
                  <a:pt x="2963228" y="73342"/>
                  <a:pt x="2963228" y="141287"/>
                  <a:pt x="3005138" y="182562"/>
                </a:cubicBezTo>
                <a:cubicBezTo>
                  <a:pt x="3046413" y="224473"/>
                  <a:pt x="3114358" y="224473"/>
                  <a:pt x="3156268" y="182562"/>
                </a:cubicBezTo>
                <a:close/>
                <a:moveTo>
                  <a:pt x="1052513" y="1575752"/>
                </a:moveTo>
                <a:lnTo>
                  <a:pt x="1624648" y="1003617"/>
                </a:lnTo>
                <a:cubicBezTo>
                  <a:pt x="1666557" y="961708"/>
                  <a:pt x="1666557" y="893763"/>
                  <a:pt x="1624648" y="852488"/>
                </a:cubicBezTo>
                <a:cubicBezTo>
                  <a:pt x="1582738" y="811213"/>
                  <a:pt x="1514793" y="810577"/>
                  <a:pt x="1473518" y="852488"/>
                </a:cubicBezTo>
                <a:lnTo>
                  <a:pt x="901382" y="1424623"/>
                </a:lnTo>
                <a:cubicBezTo>
                  <a:pt x="859473" y="1466533"/>
                  <a:pt x="859473" y="1534477"/>
                  <a:pt x="901382" y="1575752"/>
                </a:cubicBezTo>
                <a:cubicBezTo>
                  <a:pt x="943293" y="1617663"/>
                  <a:pt x="1011238" y="1617663"/>
                  <a:pt x="1052513" y="1575752"/>
                </a:cubicBezTo>
                <a:close/>
                <a:moveTo>
                  <a:pt x="4091623" y="1215073"/>
                </a:moveTo>
                <a:cubicBezTo>
                  <a:pt x="4049713" y="1173163"/>
                  <a:pt x="3981768" y="1173163"/>
                  <a:pt x="3940493" y="1215073"/>
                </a:cubicBezTo>
                <a:lnTo>
                  <a:pt x="3767773" y="1387792"/>
                </a:lnTo>
                <a:cubicBezTo>
                  <a:pt x="3725863" y="1429702"/>
                  <a:pt x="3725863" y="1497648"/>
                  <a:pt x="3767773" y="1538923"/>
                </a:cubicBezTo>
                <a:cubicBezTo>
                  <a:pt x="3809683" y="1580833"/>
                  <a:pt x="3877628" y="1580833"/>
                  <a:pt x="3918903" y="1538923"/>
                </a:cubicBezTo>
                <a:lnTo>
                  <a:pt x="4091623" y="1366202"/>
                </a:lnTo>
                <a:cubicBezTo>
                  <a:pt x="4132898" y="1324927"/>
                  <a:pt x="4132898" y="1256983"/>
                  <a:pt x="4091623" y="1215073"/>
                </a:cubicBezTo>
                <a:close/>
                <a:moveTo>
                  <a:pt x="1282382" y="4478338"/>
                </a:moveTo>
                <a:cubicBezTo>
                  <a:pt x="1240473" y="4520248"/>
                  <a:pt x="1240473" y="4588193"/>
                  <a:pt x="1282382" y="4629468"/>
                </a:cubicBezTo>
                <a:cubicBezTo>
                  <a:pt x="1324293" y="4671378"/>
                  <a:pt x="1392238" y="4671378"/>
                  <a:pt x="1433513" y="4629468"/>
                </a:cubicBezTo>
                <a:cubicBezTo>
                  <a:pt x="1475423" y="4587558"/>
                  <a:pt x="1475423" y="4519613"/>
                  <a:pt x="1433513" y="4478338"/>
                </a:cubicBezTo>
                <a:cubicBezTo>
                  <a:pt x="1391603" y="4437063"/>
                  <a:pt x="1323657" y="4437063"/>
                  <a:pt x="1282382" y="4478338"/>
                </a:cubicBezTo>
                <a:close/>
                <a:moveTo>
                  <a:pt x="3633788" y="2523172"/>
                </a:moveTo>
                <a:lnTo>
                  <a:pt x="3186748" y="2970213"/>
                </a:lnTo>
                <a:cubicBezTo>
                  <a:pt x="3144838" y="3012122"/>
                  <a:pt x="3144838" y="3080068"/>
                  <a:pt x="3186748" y="3121343"/>
                </a:cubicBezTo>
                <a:cubicBezTo>
                  <a:pt x="3228658" y="3163253"/>
                  <a:pt x="3296603" y="3163253"/>
                  <a:pt x="3337878" y="3121343"/>
                </a:cubicBezTo>
                <a:lnTo>
                  <a:pt x="3784918" y="2674303"/>
                </a:lnTo>
                <a:cubicBezTo>
                  <a:pt x="3826828" y="2632393"/>
                  <a:pt x="3826828" y="2564447"/>
                  <a:pt x="3784918" y="2523172"/>
                </a:cubicBezTo>
                <a:cubicBezTo>
                  <a:pt x="3743643" y="2481897"/>
                  <a:pt x="3675698" y="2481897"/>
                  <a:pt x="3633788" y="2523172"/>
                </a:cubicBezTo>
                <a:close/>
                <a:moveTo>
                  <a:pt x="3370898" y="2541588"/>
                </a:moveTo>
                <a:cubicBezTo>
                  <a:pt x="3328988" y="2499678"/>
                  <a:pt x="3261043" y="2499678"/>
                  <a:pt x="3219768" y="2541588"/>
                </a:cubicBezTo>
                <a:lnTo>
                  <a:pt x="3054033" y="2707322"/>
                </a:lnTo>
                <a:cubicBezTo>
                  <a:pt x="3012123" y="2749233"/>
                  <a:pt x="2944178" y="2749233"/>
                  <a:pt x="2902903" y="2707322"/>
                </a:cubicBezTo>
                <a:cubicBezTo>
                  <a:pt x="2860993" y="2665413"/>
                  <a:pt x="2860993" y="2597468"/>
                  <a:pt x="2902903" y="2556193"/>
                </a:cubicBezTo>
                <a:lnTo>
                  <a:pt x="3704908" y="1754188"/>
                </a:lnTo>
                <a:cubicBezTo>
                  <a:pt x="3746818" y="1712277"/>
                  <a:pt x="3746818" y="1644333"/>
                  <a:pt x="3704908" y="1603058"/>
                </a:cubicBezTo>
                <a:cubicBezTo>
                  <a:pt x="3662998" y="1561148"/>
                  <a:pt x="3595053" y="1561148"/>
                  <a:pt x="3553778" y="1603058"/>
                </a:cubicBezTo>
                <a:lnTo>
                  <a:pt x="3494088" y="1662748"/>
                </a:lnTo>
                <a:cubicBezTo>
                  <a:pt x="3452178" y="1704658"/>
                  <a:pt x="3384233" y="1704658"/>
                  <a:pt x="3342958" y="1662748"/>
                </a:cubicBezTo>
                <a:cubicBezTo>
                  <a:pt x="3301048" y="1620838"/>
                  <a:pt x="3233103" y="1620838"/>
                  <a:pt x="3191828" y="1662748"/>
                </a:cubicBezTo>
                <a:lnTo>
                  <a:pt x="3026093" y="1828483"/>
                </a:lnTo>
                <a:cubicBezTo>
                  <a:pt x="2984183" y="1870392"/>
                  <a:pt x="2916238" y="1870392"/>
                  <a:pt x="2874963" y="1828483"/>
                </a:cubicBezTo>
                <a:cubicBezTo>
                  <a:pt x="2833688" y="1786573"/>
                  <a:pt x="2833053" y="1718627"/>
                  <a:pt x="2874963" y="1677352"/>
                </a:cubicBezTo>
                <a:lnTo>
                  <a:pt x="3040698" y="1511617"/>
                </a:lnTo>
                <a:cubicBezTo>
                  <a:pt x="3082608" y="1469708"/>
                  <a:pt x="3082608" y="1401763"/>
                  <a:pt x="3040698" y="1360488"/>
                </a:cubicBezTo>
                <a:cubicBezTo>
                  <a:pt x="2998788" y="1318577"/>
                  <a:pt x="2930843" y="1318577"/>
                  <a:pt x="2889568" y="1360488"/>
                </a:cubicBezTo>
                <a:lnTo>
                  <a:pt x="2437448" y="1812608"/>
                </a:lnTo>
                <a:cubicBezTo>
                  <a:pt x="2395538" y="1854517"/>
                  <a:pt x="2327593" y="1854517"/>
                  <a:pt x="2286318" y="1812608"/>
                </a:cubicBezTo>
                <a:cubicBezTo>
                  <a:pt x="2244408" y="1770698"/>
                  <a:pt x="2244408" y="1702752"/>
                  <a:pt x="2286318" y="1661477"/>
                </a:cubicBezTo>
                <a:lnTo>
                  <a:pt x="2848293" y="1099502"/>
                </a:lnTo>
                <a:cubicBezTo>
                  <a:pt x="2890203" y="1057592"/>
                  <a:pt x="2890203" y="989648"/>
                  <a:pt x="2848293" y="948373"/>
                </a:cubicBezTo>
                <a:cubicBezTo>
                  <a:pt x="2806383" y="907098"/>
                  <a:pt x="2738438" y="906463"/>
                  <a:pt x="2697163" y="948373"/>
                </a:cubicBezTo>
                <a:lnTo>
                  <a:pt x="2309813" y="1335723"/>
                </a:lnTo>
                <a:cubicBezTo>
                  <a:pt x="2267903" y="1377633"/>
                  <a:pt x="2199958" y="1377633"/>
                  <a:pt x="2158683" y="1335723"/>
                </a:cubicBezTo>
                <a:cubicBezTo>
                  <a:pt x="2116773" y="1293813"/>
                  <a:pt x="2116773" y="1225867"/>
                  <a:pt x="2158683" y="1184592"/>
                </a:cubicBezTo>
                <a:lnTo>
                  <a:pt x="2930208" y="413068"/>
                </a:lnTo>
                <a:cubicBezTo>
                  <a:pt x="2972118" y="371157"/>
                  <a:pt x="2972118" y="303212"/>
                  <a:pt x="2930208" y="261937"/>
                </a:cubicBezTo>
                <a:cubicBezTo>
                  <a:pt x="2888298" y="220027"/>
                  <a:pt x="2820353" y="220027"/>
                  <a:pt x="2779078" y="261937"/>
                </a:cubicBezTo>
                <a:lnTo>
                  <a:pt x="2278063" y="762952"/>
                </a:lnTo>
                <a:cubicBezTo>
                  <a:pt x="2236153" y="804863"/>
                  <a:pt x="2168208" y="804863"/>
                  <a:pt x="2126933" y="762952"/>
                </a:cubicBezTo>
                <a:cubicBezTo>
                  <a:pt x="2085023" y="721042"/>
                  <a:pt x="2017078" y="721042"/>
                  <a:pt x="1975803" y="762952"/>
                </a:cubicBezTo>
                <a:lnTo>
                  <a:pt x="242253" y="2496503"/>
                </a:lnTo>
                <a:cubicBezTo>
                  <a:pt x="200343" y="2538413"/>
                  <a:pt x="200343" y="2606358"/>
                  <a:pt x="242253" y="2647633"/>
                </a:cubicBezTo>
                <a:cubicBezTo>
                  <a:pt x="284163" y="2689543"/>
                  <a:pt x="352107" y="2689543"/>
                  <a:pt x="393382" y="2647633"/>
                </a:cubicBezTo>
                <a:lnTo>
                  <a:pt x="755332" y="2285683"/>
                </a:lnTo>
                <a:cubicBezTo>
                  <a:pt x="797243" y="2243772"/>
                  <a:pt x="865188" y="2243772"/>
                  <a:pt x="906463" y="2285683"/>
                </a:cubicBezTo>
                <a:cubicBezTo>
                  <a:pt x="948373" y="2327593"/>
                  <a:pt x="948373" y="2395538"/>
                  <a:pt x="906463" y="2436813"/>
                </a:cubicBezTo>
                <a:lnTo>
                  <a:pt x="681038" y="2662238"/>
                </a:lnTo>
                <a:cubicBezTo>
                  <a:pt x="639128" y="2704147"/>
                  <a:pt x="639128" y="2772093"/>
                  <a:pt x="681038" y="2813368"/>
                </a:cubicBezTo>
                <a:cubicBezTo>
                  <a:pt x="722948" y="2854643"/>
                  <a:pt x="724218" y="2921318"/>
                  <a:pt x="684848" y="2961322"/>
                </a:cubicBezTo>
                <a:cubicBezTo>
                  <a:pt x="645478" y="3000693"/>
                  <a:pt x="646748" y="3067368"/>
                  <a:pt x="688657" y="3109278"/>
                </a:cubicBezTo>
                <a:cubicBezTo>
                  <a:pt x="730568" y="3151188"/>
                  <a:pt x="730568" y="3219133"/>
                  <a:pt x="688657" y="3260408"/>
                </a:cubicBezTo>
                <a:lnTo>
                  <a:pt x="564198" y="3384868"/>
                </a:lnTo>
                <a:cubicBezTo>
                  <a:pt x="522288" y="3426778"/>
                  <a:pt x="522288" y="3494722"/>
                  <a:pt x="564198" y="3535997"/>
                </a:cubicBezTo>
                <a:cubicBezTo>
                  <a:pt x="606107" y="3577908"/>
                  <a:pt x="674053" y="3577908"/>
                  <a:pt x="715328" y="3535997"/>
                </a:cubicBezTo>
                <a:lnTo>
                  <a:pt x="1519238" y="2732088"/>
                </a:lnTo>
                <a:cubicBezTo>
                  <a:pt x="1561148" y="2690178"/>
                  <a:pt x="1629093" y="2690178"/>
                  <a:pt x="1670368" y="2732088"/>
                </a:cubicBezTo>
                <a:cubicBezTo>
                  <a:pt x="1712278" y="2773997"/>
                  <a:pt x="1712278" y="2841943"/>
                  <a:pt x="1670368" y="2883218"/>
                </a:cubicBezTo>
                <a:lnTo>
                  <a:pt x="1484948" y="3068638"/>
                </a:lnTo>
                <a:cubicBezTo>
                  <a:pt x="1443038" y="3110547"/>
                  <a:pt x="1443038" y="3178493"/>
                  <a:pt x="1484948" y="3219768"/>
                </a:cubicBezTo>
                <a:cubicBezTo>
                  <a:pt x="1526857" y="3261043"/>
                  <a:pt x="1592898" y="3263583"/>
                  <a:pt x="1631632" y="3224213"/>
                </a:cubicBezTo>
                <a:cubicBezTo>
                  <a:pt x="1671003" y="3184843"/>
                  <a:pt x="1737043" y="3187383"/>
                  <a:pt x="1778318" y="3228658"/>
                </a:cubicBezTo>
                <a:cubicBezTo>
                  <a:pt x="1819593" y="3269933"/>
                  <a:pt x="1820228" y="3338513"/>
                  <a:pt x="1778318" y="3379788"/>
                </a:cubicBezTo>
                <a:lnTo>
                  <a:pt x="1392873" y="3765233"/>
                </a:lnTo>
                <a:cubicBezTo>
                  <a:pt x="1350963" y="3807143"/>
                  <a:pt x="1350963" y="3875088"/>
                  <a:pt x="1392873" y="3916363"/>
                </a:cubicBezTo>
                <a:cubicBezTo>
                  <a:pt x="1434782" y="3957638"/>
                  <a:pt x="1502728" y="3958272"/>
                  <a:pt x="1544003" y="3916363"/>
                </a:cubicBezTo>
                <a:lnTo>
                  <a:pt x="1864678" y="3595688"/>
                </a:lnTo>
                <a:cubicBezTo>
                  <a:pt x="1906588" y="3553778"/>
                  <a:pt x="1974532" y="3553778"/>
                  <a:pt x="2015807" y="3595688"/>
                </a:cubicBezTo>
                <a:cubicBezTo>
                  <a:pt x="2057082" y="3637597"/>
                  <a:pt x="2057718" y="3705543"/>
                  <a:pt x="2015807" y="3746818"/>
                </a:cubicBezTo>
                <a:lnTo>
                  <a:pt x="1959928" y="3802697"/>
                </a:lnTo>
                <a:cubicBezTo>
                  <a:pt x="1918018" y="3844608"/>
                  <a:pt x="1918018" y="3912553"/>
                  <a:pt x="1959928" y="3953828"/>
                </a:cubicBezTo>
                <a:cubicBezTo>
                  <a:pt x="2001838" y="3995103"/>
                  <a:pt x="2069782" y="3995738"/>
                  <a:pt x="2111058" y="3953828"/>
                </a:cubicBezTo>
                <a:lnTo>
                  <a:pt x="3372168" y="2692718"/>
                </a:lnTo>
                <a:cubicBezTo>
                  <a:pt x="3412173" y="2651443"/>
                  <a:pt x="3412173" y="2582863"/>
                  <a:pt x="3370898" y="2541588"/>
                </a:cubicBezTo>
                <a:close/>
                <a:moveTo>
                  <a:pt x="1747203" y="4013518"/>
                </a:moveTo>
                <a:lnTo>
                  <a:pt x="1493203" y="4267518"/>
                </a:lnTo>
                <a:cubicBezTo>
                  <a:pt x="1451293" y="4309428"/>
                  <a:pt x="1451293" y="4377373"/>
                  <a:pt x="1493203" y="4418648"/>
                </a:cubicBezTo>
                <a:cubicBezTo>
                  <a:pt x="1535113" y="4459923"/>
                  <a:pt x="1603057" y="4460558"/>
                  <a:pt x="1644332" y="4418648"/>
                </a:cubicBezTo>
                <a:lnTo>
                  <a:pt x="1898332" y="4164647"/>
                </a:lnTo>
                <a:cubicBezTo>
                  <a:pt x="1940243" y="4122738"/>
                  <a:pt x="1940243" y="4054793"/>
                  <a:pt x="1898332" y="4013518"/>
                </a:cubicBezTo>
                <a:cubicBezTo>
                  <a:pt x="1856423" y="3972243"/>
                  <a:pt x="1788478" y="3972243"/>
                  <a:pt x="1747203" y="4013518"/>
                </a:cubicBezTo>
                <a:close/>
              </a:path>
            </a:pathLst>
          </a:custGeom>
          <a:solidFill>
            <a:srgbClr val="061A22">
              <a:alpha val="95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08500" y="4608050"/>
            <a:ext cx="383100" cy="383100"/>
          </a:xfrm>
          <a:prstGeom prst="rect">
            <a:avLst/>
          </a:prstGeom>
          <a:noFill/>
          <a:ln>
            <a:noFill/>
          </a:ln>
        </p:spPr>
        <p:txBody>
          <a:bodyPr spcFirstLastPara="1" wrap="square" lIns="0" tIns="0" rIns="0" bIns="0" anchor="ctr" anchorCtr="0">
            <a:noAutofit/>
          </a:bodyPr>
          <a:lstStyle>
            <a:lvl1pPr lvl="0" algn="ctr" rtl="0">
              <a:buNone/>
              <a:defRPr sz="1200" b="1">
                <a:solidFill>
                  <a:schemeClr val="accent5"/>
                </a:solidFill>
                <a:latin typeface="Roboto Slab"/>
                <a:ea typeface="Roboto Slab"/>
                <a:cs typeface="Roboto Slab"/>
                <a:sym typeface="Roboto Slab"/>
              </a:defRPr>
            </a:lvl1pPr>
            <a:lvl2pPr lvl="1" algn="ctr" rtl="0">
              <a:buNone/>
              <a:defRPr sz="1200" b="1">
                <a:solidFill>
                  <a:schemeClr val="accent5"/>
                </a:solidFill>
                <a:latin typeface="Roboto Slab"/>
                <a:ea typeface="Roboto Slab"/>
                <a:cs typeface="Roboto Slab"/>
                <a:sym typeface="Roboto Slab"/>
              </a:defRPr>
            </a:lvl2pPr>
            <a:lvl3pPr lvl="2" algn="ctr" rtl="0">
              <a:buNone/>
              <a:defRPr sz="1200" b="1">
                <a:solidFill>
                  <a:schemeClr val="accent5"/>
                </a:solidFill>
                <a:latin typeface="Roboto Slab"/>
                <a:ea typeface="Roboto Slab"/>
                <a:cs typeface="Roboto Slab"/>
                <a:sym typeface="Roboto Slab"/>
              </a:defRPr>
            </a:lvl3pPr>
            <a:lvl4pPr lvl="3" algn="ctr" rtl="0">
              <a:buNone/>
              <a:defRPr sz="1200" b="1">
                <a:solidFill>
                  <a:schemeClr val="accent5"/>
                </a:solidFill>
                <a:latin typeface="Roboto Slab"/>
                <a:ea typeface="Roboto Slab"/>
                <a:cs typeface="Roboto Slab"/>
                <a:sym typeface="Roboto Slab"/>
              </a:defRPr>
            </a:lvl4pPr>
            <a:lvl5pPr lvl="4" algn="ctr" rtl="0">
              <a:buNone/>
              <a:defRPr sz="1200" b="1">
                <a:solidFill>
                  <a:schemeClr val="accent5"/>
                </a:solidFill>
                <a:latin typeface="Roboto Slab"/>
                <a:ea typeface="Roboto Slab"/>
                <a:cs typeface="Roboto Slab"/>
                <a:sym typeface="Roboto Slab"/>
              </a:defRPr>
            </a:lvl5pPr>
            <a:lvl6pPr lvl="5" algn="ctr" rtl="0">
              <a:buNone/>
              <a:defRPr sz="1200" b="1">
                <a:solidFill>
                  <a:schemeClr val="accent5"/>
                </a:solidFill>
                <a:latin typeface="Roboto Slab"/>
                <a:ea typeface="Roboto Slab"/>
                <a:cs typeface="Roboto Slab"/>
                <a:sym typeface="Roboto Slab"/>
              </a:defRPr>
            </a:lvl6pPr>
            <a:lvl7pPr lvl="6" algn="ctr" rtl="0">
              <a:buNone/>
              <a:defRPr sz="1200" b="1">
                <a:solidFill>
                  <a:schemeClr val="accent5"/>
                </a:solidFill>
                <a:latin typeface="Roboto Slab"/>
                <a:ea typeface="Roboto Slab"/>
                <a:cs typeface="Roboto Slab"/>
                <a:sym typeface="Roboto Slab"/>
              </a:defRPr>
            </a:lvl7pPr>
            <a:lvl8pPr lvl="7" algn="ctr" rtl="0">
              <a:buNone/>
              <a:defRPr sz="1200" b="1">
                <a:solidFill>
                  <a:schemeClr val="accent5"/>
                </a:solidFill>
                <a:latin typeface="Roboto Slab"/>
                <a:ea typeface="Roboto Slab"/>
                <a:cs typeface="Roboto Slab"/>
                <a:sym typeface="Roboto Slab"/>
              </a:defRPr>
            </a:lvl8pPr>
            <a:lvl9pPr lvl="8" algn="ctr" rtl="0">
              <a:buNone/>
              <a:defRPr sz="1200" b="1">
                <a:solidFill>
                  <a:schemeClr val="accent5"/>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1pPr>
            <a:lvl2pPr lvl="1"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2pPr>
            <a:lvl3pPr lvl="2"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3pPr>
            <a:lvl4pPr lvl="3"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4pPr>
            <a:lvl5pPr lvl="4"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5pPr>
            <a:lvl6pPr lvl="5"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6pPr>
            <a:lvl7pPr lvl="6"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7pPr>
            <a:lvl8pPr lvl="7"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8pPr>
            <a:lvl9pPr lvl="8" rtl="0">
              <a:lnSpc>
                <a:spcPct val="90000"/>
              </a:lnSpc>
              <a:spcBef>
                <a:spcPts val="0"/>
              </a:spcBef>
              <a:spcAft>
                <a:spcPts val="0"/>
              </a:spcAft>
              <a:buClr>
                <a:schemeClr val="accent2"/>
              </a:buClr>
              <a:buSzPts val="3200"/>
              <a:buFont typeface="Roboto Slab"/>
              <a:buNone/>
              <a:defRPr sz="3200" b="1">
                <a:solidFill>
                  <a:schemeClr val="accent2"/>
                </a:solidFill>
                <a:latin typeface="Roboto Slab"/>
                <a:ea typeface="Roboto Slab"/>
                <a:cs typeface="Roboto Slab"/>
                <a:sym typeface="Roboto Slab"/>
              </a:defRPr>
            </a:lvl9pPr>
          </a:lstStyle>
          <a:p>
            <a:endParaRPr/>
          </a:p>
        </p:txBody>
      </p:sp>
      <p:sp>
        <p:nvSpPr>
          <p:cNvPr id="8" name="Google Shape;8;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Roboto Light"/>
              <a:buChar char="●"/>
              <a:defRPr sz="2400">
                <a:solidFill>
                  <a:schemeClr val="dk1"/>
                </a:solidFill>
                <a:latin typeface="Roboto Light"/>
                <a:ea typeface="Roboto Light"/>
                <a:cs typeface="Roboto Light"/>
                <a:sym typeface="Roboto Light"/>
              </a:defRPr>
            </a:lvl1pPr>
            <a:lvl2pPr marL="914400" lvl="1" indent="-381000" rtl="0">
              <a:lnSpc>
                <a:spcPct val="115000"/>
              </a:lnSpc>
              <a:spcBef>
                <a:spcPts val="0"/>
              </a:spcBef>
              <a:spcAft>
                <a:spcPts val="0"/>
              </a:spcAft>
              <a:buClr>
                <a:schemeClr val="accent1"/>
              </a:buClr>
              <a:buSzPts val="2400"/>
              <a:buFont typeface="Roboto Light"/>
              <a:buChar char="○"/>
              <a:defRPr sz="2400">
                <a:solidFill>
                  <a:schemeClr val="dk1"/>
                </a:solidFill>
                <a:latin typeface="Roboto Light"/>
                <a:ea typeface="Roboto Light"/>
                <a:cs typeface="Roboto Light"/>
                <a:sym typeface="Roboto Light"/>
              </a:defRPr>
            </a:lvl2pPr>
            <a:lvl3pPr marL="1371600" lvl="2"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3pPr>
            <a:lvl4pPr marL="1828800" lvl="3"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4pPr>
            <a:lvl5pPr marL="2286000" lvl="4"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5pPr>
            <a:lvl6pPr marL="2743200" lvl="5"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6pPr>
            <a:lvl7pPr marL="3200400" lvl="6"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7pPr>
            <a:lvl8pPr marL="3657600" lvl="7"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8pPr>
            <a:lvl9pPr marL="4114800" lvl="8" indent="-381000" rtl="0">
              <a:lnSpc>
                <a:spcPct val="115000"/>
              </a:lnSpc>
              <a:spcBef>
                <a:spcPts val="0"/>
              </a:spcBef>
              <a:spcAft>
                <a:spcPts val="0"/>
              </a:spcAft>
              <a:buClr>
                <a:schemeClr val="dk1"/>
              </a:buClr>
              <a:buSzPts val="2400"/>
              <a:buFont typeface="Roboto Light"/>
              <a:buChar char="■"/>
              <a:defRPr sz="2400">
                <a:solidFill>
                  <a:schemeClr val="dk1"/>
                </a:solidFill>
                <a:latin typeface="Roboto Light"/>
                <a:ea typeface="Roboto Light"/>
                <a:cs typeface="Roboto Light"/>
                <a:sym typeface="Robo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ctrTitle"/>
          </p:nvPr>
        </p:nvSpPr>
        <p:spPr>
          <a:xfrm>
            <a:off x="685800" y="1991813"/>
            <a:ext cx="7772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Acting for a Better Europe</a:t>
            </a:r>
            <a:endParaRPr dirty="0"/>
          </a:p>
        </p:txBody>
      </p:sp>
      <p:pic>
        <p:nvPicPr>
          <p:cNvPr id="2" name="Imagem 1"/>
          <p:cNvPicPr>
            <a:picLocks noChangeAspect="1"/>
          </p:cNvPicPr>
          <p:nvPr/>
        </p:nvPicPr>
        <p:blipFill>
          <a:blip r:embed="rId3">
            <a:clrChange>
              <a:clrFrom>
                <a:srgbClr val="FFFFFF"/>
              </a:clrFrom>
              <a:clrTo>
                <a:srgbClr val="FFFFFF">
                  <a:alpha val="0"/>
                </a:srgbClr>
              </a:clrTo>
            </a:clrChange>
          </a:blip>
          <a:stretch>
            <a:fillRect/>
          </a:stretch>
        </p:blipFill>
        <p:spPr>
          <a:xfrm>
            <a:off x="6716721" y="4120055"/>
            <a:ext cx="2321683" cy="9405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4"/>
          <p:cNvSpPr txBox="1">
            <a:spLocks noGrp="1"/>
          </p:cNvSpPr>
          <p:nvPr>
            <p:ph type="title" idx="4294967295"/>
          </p:nvPr>
        </p:nvSpPr>
        <p:spPr>
          <a:xfrm>
            <a:off x="2194950" y="1881750"/>
            <a:ext cx="4754100" cy="1380000"/>
          </a:xfrm>
          <a:prstGeom prst="rect">
            <a:avLst/>
          </a:prstGeom>
        </p:spPr>
        <p:txBody>
          <a:bodyPr spcFirstLastPara="1" wrap="square" lIns="0" tIns="0" rIns="0" bIns="0" anchor="ctr" anchorCtr="0">
            <a:noAutofit/>
          </a:bodyPr>
          <a:lstStyle/>
          <a:p>
            <a:pPr lvl="0" algn="ctr"/>
            <a:r>
              <a:rPr lang="en-US" sz="2200" dirty="0" smtClean="0">
                <a:solidFill>
                  <a:schemeClr val="dk1"/>
                </a:solidFill>
              </a:rPr>
              <a:t>“Unsettling </a:t>
            </a:r>
            <a:r>
              <a:rPr lang="en-US" sz="2200" dirty="0">
                <a:solidFill>
                  <a:schemeClr val="dk1"/>
                </a:solidFill>
              </a:rPr>
              <a:t>thinking</a:t>
            </a:r>
            <a:br>
              <a:rPr lang="en-US" sz="2200" dirty="0">
                <a:solidFill>
                  <a:schemeClr val="dk1"/>
                </a:solidFill>
              </a:rPr>
            </a:br>
            <a:r>
              <a:rPr lang="en-US" sz="2200" dirty="0">
                <a:solidFill>
                  <a:schemeClr val="dk1"/>
                </a:solidFill>
              </a:rPr>
              <a:t>Wandering future</a:t>
            </a:r>
            <a:br>
              <a:rPr lang="en-US" sz="2200" dirty="0">
                <a:solidFill>
                  <a:schemeClr val="dk1"/>
                </a:solidFill>
              </a:rPr>
            </a:br>
            <a:r>
              <a:rPr lang="en-US" sz="2200" dirty="0" smtClean="0">
                <a:solidFill>
                  <a:schemeClr val="dk1"/>
                </a:solidFill>
              </a:rPr>
              <a:t>Vacillating </a:t>
            </a:r>
            <a:r>
              <a:rPr lang="en-US" sz="2200" dirty="0">
                <a:solidFill>
                  <a:schemeClr val="dk1"/>
                </a:solidFill>
              </a:rPr>
              <a:t>heart</a:t>
            </a:r>
            <a:br>
              <a:rPr lang="en-US" sz="2200" dirty="0">
                <a:solidFill>
                  <a:schemeClr val="dk1"/>
                </a:solidFill>
              </a:rPr>
            </a:br>
            <a:r>
              <a:rPr lang="en-US" sz="2200" dirty="0">
                <a:solidFill>
                  <a:schemeClr val="dk1"/>
                </a:solidFill>
              </a:rPr>
              <a:t>Everything was so cold and fickle</a:t>
            </a:r>
            <a:r>
              <a:rPr lang="en-US" sz="2200" dirty="0" smtClean="0">
                <a:solidFill>
                  <a:schemeClr val="dk1"/>
                </a:solidFill>
              </a:rPr>
              <a:t>.”</a:t>
            </a:r>
            <a:r>
              <a:rPr lang="en-US" sz="2200" dirty="0">
                <a:solidFill>
                  <a:schemeClr val="dk1"/>
                </a:solidFill>
              </a:rPr>
              <a:t/>
            </a:r>
            <a:br>
              <a:rPr lang="en-US" sz="2200" dirty="0">
                <a:solidFill>
                  <a:schemeClr val="dk1"/>
                </a:solidFill>
              </a:rPr>
            </a:br>
            <a:r>
              <a:rPr lang="en-US" sz="4000" dirty="0">
                <a:solidFill>
                  <a:schemeClr val="dk1"/>
                </a:solidFill>
                <a:latin typeface="Palace Script MT" panose="030303020206070C0B05" pitchFamily="66" charset="0"/>
              </a:rPr>
              <a:t>Immigrant</a:t>
            </a:r>
            <a:endParaRPr sz="4000" dirty="0">
              <a:solidFill>
                <a:schemeClr val="dk1"/>
              </a:solidFill>
              <a:latin typeface="Palace Script MT" panose="030303020206070C0B05" pitchFamily="66" charset="0"/>
            </a:endParaRPr>
          </a:p>
        </p:txBody>
      </p:sp>
      <p:sp>
        <p:nvSpPr>
          <p:cNvPr id="167" name="Google Shape;167;p24"/>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11</a:t>
            </a:fld>
            <a:endParaRPr lang="pt-PT"/>
          </a:p>
        </p:txBody>
      </p:sp>
      <p:sp>
        <p:nvSpPr>
          <p:cNvPr id="3" name="Retângulo 2"/>
          <p:cNvSpPr/>
          <p:nvPr/>
        </p:nvSpPr>
        <p:spPr>
          <a:xfrm>
            <a:off x="3300658" y="2417862"/>
            <a:ext cx="2542684" cy="307777"/>
          </a:xfrm>
          <a:prstGeom prst="rect">
            <a:avLst/>
          </a:prstGeom>
        </p:spPr>
        <p:txBody>
          <a:bodyPr wrap="none">
            <a:spAutoFit/>
          </a:bodyPr>
          <a:lstStyle/>
          <a:p>
            <a:r>
              <a:rPr lang="pt-PT" dirty="0"/>
              <a:t>https://youtu.be/2e5ezcvbD2s</a:t>
            </a:r>
          </a:p>
        </p:txBody>
      </p:sp>
    </p:spTree>
    <p:extLst>
      <p:ext uri="{BB962C8B-B14F-4D97-AF65-F5344CB8AC3E}">
        <p14:creationId xmlns:p14="http://schemas.microsoft.com/office/powerpoint/2010/main" val="3250672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Brainstorming - explain </a:t>
            </a:r>
            <a:r>
              <a:rPr lang="en" dirty="0"/>
              <a:t>your ideas</a:t>
            </a:r>
            <a:endParaRPr dirty="0"/>
          </a:p>
        </p:txBody>
      </p:sp>
      <p:sp>
        <p:nvSpPr>
          <p:cNvPr id="173" name="Google Shape;173;p25"/>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174" name="Google Shape;174;p25"/>
          <p:cNvSpPr/>
          <p:nvPr/>
        </p:nvSpPr>
        <p:spPr>
          <a:xfrm>
            <a:off x="3470843" y="1679450"/>
            <a:ext cx="1538100" cy="4425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sp>
        <p:nvSpPr>
          <p:cNvPr id="175" name="Google Shape;175;p25"/>
          <p:cNvSpPr/>
          <p:nvPr/>
        </p:nvSpPr>
        <p:spPr>
          <a:xfrm>
            <a:off x="5241140" y="2579151"/>
            <a:ext cx="1538100" cy="442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sp>
        <p:nvSpPr>
          <p:cNvPr id="176" name="Google Shape;176;p25"/>
          <p:cNvSpPr/>
          <p:nvPr/>
        </p:nvSpPr>
        <p:spPr>
          <a:xfrm>
            <a:off x="1700547" y="2579151"/>
            <a:ext cx="1538100" cy="442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sp>
        <p:nvSpPr>
          <p:cNvPr id="177" name="Google Shape;177;p25"/>
          <p:cNvSpPr/>
          <p:nvPr/>
        </p:nvSpPr>
        <p:spPr>
          <a:xfrm>
            <a:off x="855300" y="3478853"/>
            <a:ext cx="1538100" cy="442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sp>
        <p:nvSpPr>
          <p:cNvPr id="178" name="Google Shape;178;p25"/>
          <p:cNvSpPr/>
          <p:nvPr/>
        </p:nvSpPr>
        <p:spPr>
          <a:xfrm>
            <a:off x="2545793" y="3478853"/>
            <a:ext cx="1538100" cy="442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sp>
        <p:nvSpPr>
          <p:cNvPr id="179" name="Google Shape;179;p25"/>
          <p:cNvSpPr/>
          <p:nvPr/>
        </p:nvSpPr>
        <p:spPr>
          <a:xfrm>
            <a:off x="4395900" y="3478853"/>
            <a:ext cx="1538100" cy="442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sp>
        <p:nvSpPr>
          <p:cNvPr id="180" name="Google Shape;180;p25"/>
          <p:cNvSpPr/>
          <p:nvPr/>
        </p:nvSpPr>
        <p:spPr>
          <a:xfrm>
            <a:off x="6086393" y="3478853"/>
            <a:ext cx="1538100" cy="442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Lorem Ipsum</a:t>
            </a:r>
            <a:endParaRPr>
              <a:solidFill>
                <a:srgbClr val="FFFFFF"/>
              </a:solidFill>
            </a:endParaRPr>
          </a:p>
        </p:txBody>
      </p:sp>
      <p:cxnSp>
        <p:nvCxnSpPr>
          <p:cNvPr id="181" name="Google Shape;181;p25"/>
          <p:cNvCxnSpPr>
            <a:stCxn id="174" idx="2"/>
            <a:endCxn id="175" idx="0"/>
          </p:cNvCxnSpPr>
          <p:nvPr/>
        </p:nvCxnSpPr>
        <p:spPr>
          <a:xfrm rot="-5400000" flipH="1">
            <a:off x="4896443" y="1465400"/>
            <a:ext cx="457200" cy="1770300"/>
          </a:xfrm>
          <a:prstGeom prst="bentConnector3">
            <a:avLst>
              <a:gd name="adj1" fmla="val 50000"/>
            </a:avLst>
          </a:prstGeom>
          <a:noFill/>
          <a:ln w="9525" cap="flat" cmpd="sng">
            <a:solidFill>
              <a:schemeClr val="dk2"/>
            </a:solidFill>
            <a:prstDash val="solid"/>
            <a:round/>
            <a:headEnd type="none" w="sm" len="sm"/>
            <a:tailEnd type="none" w="sm" len="sm"/>
          </a:ln>
        </p:spPr>
      </p:cxnSp>
      <p:cxnSp>
        <p:nvCxnSpPr>
          <p:cNvPr id="182" name="Google Shape;182;p25"/>
          <p:cNvCxnSpPr>
            <a:stCxn id="176" idx="0"/>
            <a:endCxn id="174" idx="2"/>
          </p:cNvCxnSpPr>
          <p:nvPr/>
        </p:nvCxnSpPr>
        <p:spPr>
          <a:xfrm rot="-5400000">
            <a:off x="3126147" y="1465401"/>
            <a:ext cx="457200" cy="1770300"/>
          </a:xfrm>
          <a:prstGeom prst="bentConnector3">
            <a:avLst>
              <a:gd name="adj1" fmla="val 50000"/>
            </a:avLst>
          </a:prstGeom>
          <a:noFill/>
          <a:ln w="9525" cap="flat" cmpd="sng">
            <a:solidFill>
              <a:schemeClr val="dk2"/>
            </a:solidFill>
            <a:prstDash val="solid"/>
            <a:round/>
            <a:headEnd type="none" w="sm" len="sm"/>
            <a:tailEnd type="none" w="sm" len="sm"/>
          </a:ln>
        </p:spPr>
      </p:cxnSp>
      <p:cxnSp>
        <p:nvCxnSpPr>
          <p:cNvPr id="183" name="Google Shape;183;p25"/>
          <p:cNvCxnSpPr>
            <a:stCxn id="176" idx="2"/>
            <a:endCxn id="178" idx="0"/>
          </p:cNvCxnSpPr>
          <p:nvPr/>
        </p:nvCxnSpPr>
        <p:spPr>
          <a:xfrm rot="-5400000" flipH="1">
            <a:off x="2663547" y="2827701"/>
            <a:ext cx="457200" cy="845100"/>
          </a:xfrm>
          <a:prstGeom prst="bentConnector3">
            <a:avLst>
              <a:gd name="adj1" fmla="val 50000"/>
            </a:avLst>
          </a:prstGeom>
          <a:noFill/>
          <a:ln w="9525" cap="flat" cmpd="sng">
            <a:solidFill>
              <a:schemeClr val="dk2"/>
            </a:solidFill>
            <a:prstDash val="solid"/>
            <a:round/>
            <a:headEnd type="none" w="sm" len="sm"/>
            <a:tailEnd type="none" w="sm" len="sm"/>
          </a:ln>
        </p:spPr>
      </p:cxnSp>
      <p:cxnSp>
        <p:nvCxnSpPr>
          <p:cNvPr id="184" name="Google Shape;184;p25"/>
          <p:cNvCxnSpPr>
            <a:stCxn id="177" idx="0"/>
            <a:endCxn id="176" idx="2"/>
          </p:cNvCxnSpPr>
          <p:nvPr/>
        </p:nvCxnSpPr>
        <p:spPr>
          <a:xfrm rot="-5400000">
            <a:off x="1818300" y="2827703"/>
            <a:ext cx="457200" cy="845100"/>
          </a:xfrm>
          <a:prstGeom prst="bentConnector3">
            <a:avLst>
              <a:gd name="adj1" fmla="val 50000"/>
            </a:avLst>
          </a:prstGeom>
          <a:noFill/>
          <a:ln w="9525" cap="flat" cmpd="sng">
            <a:solidFill>
              <a:schemeClr val="dk2"/>
            </a:solidFill>
            <a:prstDash val="solid"/>
            <a:round/>
            <a:headEnd type="none" w="sm" len="sm"/>
            <a:tailEnd type="none" w="sm" len="sm"/>
          </a:ln>
        </p:spPr>
      </p:cxnSp>
      <p:cxnSp>
        <p:nvCxnSpPr>
          <p:cNvPr id="185" name="Google Shape;185;p25"/>
          <p:cNvCxnSpPr>
            <a:stCxn id="175" idx="2"/>
            <a:endCxn id="180" idx="0"/>
          </p:cNvCxnSpPr>
          <p:nvPr/>
        </p:nvCxnSpPr>
        <p:spPr>
          <a:xfrm rot="-5400000" flipH="1">
            <a:off x="6204290" y="2827551"/>
            <a:ext cx="457200" cy="845400"/>
          </a:xfrm>
          <a:prstGeom prst="bentConnector3">
            <a:avLst>
              <a:gd name="adj1" fmla="val 50000"/>
            </a:avLst>
          </a:prstGeom>
          <a:noFill/>
          <a:ln w="9525" cap="flat" cmpd="sng">
            <a:solidFill>
              <a:schemeClr val="dk2"/>
            </a:solidFill>
            <a:prstDash val="solid"/>
            <a:round/>
            <a:headEnd type="none" w="sm" len="sm"/>
            <a:tailEnd type="none" w="sm" len="sm"/>
          </a:ln>
        </p:spPr>
      </p:cxnSp>
      <p:cxnSp>
        <p:nvCxnSpPr>
          <p:cNvPr id="186" name="Google Shape;186;p25"/>
          <p:cNvCxnSpPr>
            <a:stCxn id="179" idx="0"/>
            <a:endCxn id="175" idx="2"/>
          </p:cNvCxnSpPr>
          <p:nvPr/>
        </p:nvCxnSpPr>
        <p:spPr>
          <a:xfrm rot="-5400000">
            <a:off x="5358900" y="2827703"/>
            <a:ext cx="457200" cy="845100"/>
          </a:xfrm>
          <a:prstGeom prst="bentConnector3">
            <a:avLst>
              <a:gd name="adj1" fmla="val 50000"/>
            </a:avLst>
          </a:prstGeom>
          <a:noFill/>
          <a:ln w="9525" cap="flat" cmpd="sng">
            <a:solidFill>
              <a:schemeClr val="dk2"/>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Work groups / apresentations </a:t>
            </a:r>
            <a:endParaRPr dirty="0"/>
          </a:p>
        </p:txBody>
      </p:sp>
      <p:graphicFrame>
        <p:nvGraphicFramePr>
          <p:cNvPr id="192" name="Google Shape;192;p26"/>
          <p:cNvGraphicFramePr/>
          <p:nvPr>
            <p:extLst>
              <p:ext uri="{D42A27DB-BD31-4B8C-83A1-F6EECF244321}">
                <p14:modId xmlns:p14="http://schemas.microsoft.com/office/powerpoint/2010/main" val="2254977436"/>
              </p:ext>
            </p:extLst>
          </p:nvPr>
        </p:nvGraphicFramePr>
        <p:xfrm>
          <a:off x="855300" y="1564481"/>
          <a:ext cx="7433400" cy="2672600"/>
        </p:xfrm>
        <a:graphic>
          <a:graphicData uri="http://schemas.openxmlformats.org/drawingml/2006/table">
            <a:tbl>
              <a:tblPr>
                <a:noFill/>
                <a:tableStyleId>{628AEE80-3384-43D8-A1D1-FBDBA5B2C118}</a:tableStyleId>
              </a:tblPr>
              <a:tblGrid>
                <a:gridCol w="1858350">
                  <a:extLst>
                    <a:ext uri="{9D8B030D-6E8A-4147-A177-3AD203B41FA5}">
                      <a16:colId xmlns:a16="http://schemas.microsoft.com/office/drawing/2014/main" val="20000"/>
                    </a:ext>
                  </a:extLst>
                </a:gridCol>
                <a:gridCol w="1858350">
                  <a:extLst>
                    <a:ext uri="{9D8B030D-6E8A-4147-A177-3AD203B41FA5}">
                      <a16:colId xmlns:a16="http://schemas.microsoft.com/office/drawing/2014/main" val="20001"/>
                    </a:ext>
                  </a:extLst>
                </a:gridCol>
                <a:gridCol w="1858350">
                  <a:extLst>
                    <a:ext uri="{9D8B030D-6E8A-4147-A177-3AD203B41FA5}">
                      <a16:colId xmlns:a16="http://schemas.microsoft.com/office/drawing/2014/main" val="20002"/>
                    </a:ext>
                  </a:extLst>
                </a:gridCol>
                <a:gridCol w="1858350">
                  <a:extLst>
                    <a:ext uri="{9D8B030D-6E8A-4147-A177-3AD203B41FA5}">
                      <a16:colId xmlns:a16="http://schemas.microsoft.com/office/drawing/2014/main" val="20003"/>
                    </a:ext>
                  </a:extLst>
                </a:gridCol>
              </a:tblGrid>
              <a:tr h="668150">
                <a:tc>
                  <a:txBody>
                    <a:bodyPr/>
                    <a:lstStyle/>
                    <a:p>
                      <a:pPr marL="0" lvl="0" indent="0" algn="l" rtl="0">
                        <a:spcBef>
                          <a:spcPts val="0"/>
                        </a:spcBef>
                        <a:spcAft>
                          <a:spcPts val="0"/>
                        </a:spcAft>
                        <a:buNone/>
                      </a:pPr>
                      <a:endParaRPr sz="1800">
                        <a:solidFill>
                          <a:schemeClr val="dk1"/>
                        </a:solidFill>
                        <a:latin typeface="Roboto Light"/>
                        <a:ea typeface="Roboto Light"/>
                        <a:cs typeface="Roboto Light"/>
                        <a:sym typeface="Roboto Light"/>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500">
                          <a:solidFill>
                            <a:schemeClr val="dk1"/>
                          </a:solidFill>
                          <a:latin typeface="Roboto Light"/>
                          <a:ea typeface="Roboto Light"/>
                          <a:cs typeface="Roboto Light"/>
                          <a:sym typeface="Roboto Light"/>
                        </a:rPr>
                        <a:t>A</a:t>
                      </a:r>
                      <a:endParaRPr sz="1500">
                        <a:solidFill>
                          <a:schemeClr val="dk1"/>
                        </a:solidFill>
                        <a:latin typeface="Roboto Light"/>
                        <a:ea typeface="Roboto Light"/>
                        <a:cs typeface="Roboto Light"/>
                        <a:sym typeface="Roboto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500">
                          <a:solidFill>
                            <a:schemeClr val="dk1"/>
                          </a:solidFill>
                          <a:latin typeface="Roboto Light"/>
                          <a:ea typeface="Roboto Light"/>
                          <a:cs typeface="Roboto Light"/>
                          <a:sym typeface="Roboto Light"/>
                        </a:rPr>
                        <a:t>B</a:t>
                      </a:r>
                      <a:endParaRPr sz="1500">
                        <a:solidFill>
                          <a:schemeClr val="dk1"/>
                        </a:solidFill>
                        <a:latin typeface="Roboto Light"/>
                        <a:ea typeface="Roboto Light"/>
                        <a:cs typeface="Roboto Light"/>
                        <a:sym typeface="Roboto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500">
                          <a:solidFill>
                            <a:schemeClr val="dk1"/>
                          </a:solidFill>
                          <a:latin typeface="Roboto Light"/>
                          <a:ea typeface="Roboto Light"/>
                          <a:cs typeface="Roboto Light"/>
                          <a:sym typeface="Roboto Light"/>
                        </a:rPr>
                        <a:t>C</a:t>
                      </a:r>
                      <a:endParaRPr sz="1500">
                        <a:solidFill>
                          <a:schemeClr val="dk1"/>
                        </a:solidFill>
                        <a:latin typeface="Roboto Light"/>
                        <a:ea typeface="Roboto Light"/>
                        <a:cs typeface="Roboto Light"/>
                        <a:sym typeface="Roboto Light"/>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668150">
                <a:tc>
                  <a:txBody>
                    <a:bodyPr/>
                    <a:lstStyle/>
                    <a:p>
                      <a:pPr marL="0" lvl="0" indent="0" algn="r" rtl="0">
                        <a:spcBef>
                          <a:spcPts val="0"/>
                        </a:spcBef>
                        <a:spcAft>
                          <a:spcPts val="0"/>
                        </a:spcAft>
                        <a:buNone/>
                      </a:pPr>
                      <a:r>
                        <a:rPr lang="en" sz="1500">
                          <a:solidFill>
                            <a:schemeClr val="dk1"/>
                          </a:solidFill>
                          <a:latin typeface="Roboto Light"/>
                          <a:ea typeface="Roboto Light"/>
                          <a:cs typeface="Roboto Light"/>
                          <a:sym typeface="Roboto Light"/>
                        </a:rPr>
                        <a:t>Yellow</a:t>
                      </a:r>
                      <a:endParaRPr sz="1500">
                        <a:solidFill>
                          <a:schemeClr val="dk1"/>
                        </a:solidFill>
                        <a:latin typeface="Roboto Light"/>
                        <a:ea typeface="Roboto Light"/>
                        <a:cs typeface="Roboto Light"/>
                        <a:sym typeface="Roboto Light"/>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2000" b="1" dirty="0">
                        <a:solidFill>
                          <a:schemeClr val="dk1"/>
                        </a:solidFill>
                        <a:latin typeface="Roboto"/>
                        <a:ea typeface="Roboto"/>
                        <a:cs typeface="Roboto"/>
                        <a:sym typeface="Roboto"/>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2000" b="1" dirty="0">
                        <a:solidFill>
                          <a:schemeClr val="dk1"/>
                        </a:solidFill>
                        <a:latin typeface="Roboto"/>
                        <a:ea typeface="Roboto"/>
                        <a:cs typeface="Roboto"/>
                        <a:sym typeface="Roboto"/>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2000" b="1" dirty="0">
                        <a:solidFill>
                          <a:schemeClr val="dk1"/>
                        </a:solidFill>
                        <a:latin typeface="Roboto"/>
                        <a:ea typeface="Roboto"/>
                        <a:cs typeface="Roboto"/>
                        <a:sym typeface="Roboto"/>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668150">
                <a:tc>
                  <a:txBody>
                    <a:bodyPr/>
                    <a:lstStyle/>
                    <a:p>
                      <a:pPr marL="0" lvl="0" indent="0" algn="r" rtl="0">
                        <a:spcBef>
                          <a:spcPts val="0"/>
                        </a:spcBef>
                        <a:spcAft>
                          <a:spcPts val="0"/>
                        </a:spcAft>
                        <a:buNone/>
                      </a:pPr>
                      <a:r>
                        <a:rPr lang="en" sz="1500">
                          <a:solidFill>
                            <a:schemeClr val="dk1"/>
                          </a:solidFill>
                          <a:latin typeface="Roboto Light"/>
                          <a:ea typeface="Roboto Light"/>
                          <a:cs typeface="Roboto Light"/>
                          <a:sym typeface="Roboto Light"/>
                        </a:rPr>
                        <a:t>Blue</a:t>
                      </a:r>
                      <a:endParaRPr sz="1500">
                        <a:solidFill>
                          <a:schemeClr val="dk1"/>
                        </a:solidFill>
                        <a:latin typeface="Roboto Light"/>
                        <a:ea typeface="Roboto Light"/>
                        <a:cs typeface="Roboto Light"/>
                        <a:sym typeface="Roboto Light"/>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2000" b="1" dirty="0">
                        <a:solidFill>
                          <a:schemeClr val="dk1"/>
                        </a:solidFill>
                        <a:latin typeface="Roboto"/>
                        <a:ea typeface="Roboto"/>
                        <a:cs typeface="Roboto"/>
                        <a:sym typeface="Roboto"/>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2000" b="1">
                        <a:solidFill>
                          <a:schemeClr val="dk1"/>
                        </a:solidFill>
                        <a:latin typeface="Roboto"/>
                        <a:ea typeface="Roboto"/>
                        <a:cs typeface="Roboto"/>
                        <a:sym typeface="Roboto"/>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sz="2000" b="1" dirty="0">
                        <a:solidFill>
                          <a:schemeClr val="dk1"/>
                        </a:solidFill>
                        <a:latin typeface="Roboto"/>
                        <a:ea typeface="Roboto"/>
                        <a:cs typeface="Roboto"/>
                        <a:sym typeface="Roboto"/>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668150">
                <a:tc>
                  <a:txBody>
                    <a:bodyPr/>
                    <a:lstStyle/>
                    <a:p>
                      <a:pPr marL="0" lvl="0" indent="0" algn="r" rtl="0">
                        <a:spcBef>
                          <a:spcPts val="0"/>
                        </a:spcBef>
                        <a:spcAft>
                          <a:spcPts val="0"/>
                        </a:spcAft>
                        <a:buNone/>
                      </a:pPr>
                      <a:r>
                        <a:rPr lang="en" sz="1500">
                          <a:solidFill>
                            <a:schemeClr val="dk1"/>
                          </a:solidFill>
                          <a:latin typeface="Roboto Light"/>
                          <a:ea typeface="Roboto Light"/>
                          <a:cs typeface="Roboto Light"/>
                          <a:sym typeface="Roboto Light"/>
                        </a:rPr>
                        <a:t>Orange</a:t>
                      </a:r>
                      <a:endParaRPr sz="1500">
                        <a:solidFill>
                          <a:schemeClr val="dk1"/>
                        </a:solidFill>
                        <a:latin typeface="Roboto Light"/>
                        <a:ea typeface="Roboto Light"/>
                        <a:cs typeface="Roboto Light"/>
                        <a:sym typeface="Roboto Light"/>
                      </a:endParaRPr>
                    </a:p>
                  </a:txBody>
                  <a:tcPr marL="91425" marR="91425" marT="68575" marB="68575"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2000" b="1">
                        <a:solidFill>
                          <a:schemeClr val="dk1"/>
                        </a:solidFill>
                        <a:latin typeface="Roboto"/>
                        <a:ea typeface="Roboto"/>
                        <a:cs typeface="Roboto"/>
                        <a:sym typeface="Roboto"/>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2000" b="1">
                        <a:solidFill>
                          <a:schemeClr val="dk1"/>
                        </a:solidFill>
                        <a:latin typeface="Roboto"/>
                        <a:ea typeface="Roboto"/>
                        <a:cs typeface="Roboto"/>
                        <a:sym typeface="Roboto"/>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2000" b="1" dirty="0">
                        <a:solidFill>
                          <a:schemeClr val="dk1"/>
                        </a:solidFill>
                        <a:latin typeface="Roboto"/>
                        <a:ea typeface="Roboto"/>
                        <a:cs typeface="Roboto"/>
                        <a:sym typeface="Roboto"/>
                      </a:endParaRPr>
                    </a:p>
                  </a:txBody>
                  <a:tcPr marL="91425" marR="91425" marT="68575" marB="68575"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3" name="Google Shape;193;p26"/>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14</a:t>
            </a:fld>
            <a:endParaRPr lang="pt-PT"/>
          </a:p>
        </p:txBody>
      </p:sp>
      <p:sp>
        <p:nvSpPr>
          <p:cNvPr id="3" name="Título 2"/>
          <p:cNvSpPr>
            <a:spLocks noGrp="1"/>
          </p:cNvSpPr>
          <p:nvPr>
            <p:ph type="title"/>
          </p:nvPr>
        </p:nvSpPr>
        <p:spPr>
          <a:xfrm>
            <a:off x="981424" y="1025186"/>
            <a:ext cx="7433400" cy="396300"/>
          </a:xfrm>
        </p:spPr>
        <p:txBody>
          <a:bodyPr/>
          <a:lstStyle/>
          <a:p>
            <a:r>
              <a:rPr lang="en-GB" dirty="0" smtClean="0"/>
              <a:t>The Europe I dream –opportunity and challenges for young people</a:t>
            </a:r>
            <a:endParaRPr lang="en-GB" dirty="0"/>
          </a:p>
        </p:txBody>
      </p:sp>
      <p:pic>
        <p:nvPicPr>
          <p:cNvPr id="4" name="Imagem 3"/>
          <p:cNvPicPr>
            <a:picLocks noChangeAspect="1"/>
          </p:cNvPicPr>
          <p:nvPr/>
        </p:nvPicPr>
        <p:blipFill>
          <a:blip r:embed="rId2"/>
          <a:stretch>
            <a:fillRect/>
          </a:stretch>
        </p:blipFill>
        <p:spPr>
          <a:xfrm>
            <a:off x="981424" y="1421486"/>
            <a:ext cx="7311238" cy="3476335"/>
          </a:xfrm>
          <a:prstGeom prst="rect">
            <a:avLst/>
          </a:prstGeom>
        </p:spPr>
      </p:pic>
    </p:spTree>
    <p:extLst>
      <p:ext uri="{BB962C8B-B14F-4D97-AF65-F5344CB8AC3E}">
        <p14:creationId xmlns:p14="http://schemas.microsoft.com/office/powerpoint/2010/main" val="2496434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31000">
              <a:schemeClr val="accent1"/>
            </a:gs>
            <a:gs pos="66000">
              <a:schemeClr val="accent2"/>
            </a:gs>
            <a:gs pos="100000">
              <a:schemeClr val="accent3"/>
            </a:gs>
          </a:gsLst>
          <a:lin ang="18900732" scaled="0"/>
        </a:gradFill>
        <a:effectLst/>
      </p:bgPr>
    </p:bg>
    <p:spTree>
      <p:nvGrpSpPr>
        <p:cNvPr id="1" name="Shape 212"/>
        <p:cNvGrpSpPr/>
        <p:nvPr/>
      </p:nvGrpSpPr>
      <p:grpSpPr>
        <a:xfrm>
          <a:off x="0" y="0"/>
          <a:ext cx="0" cy="0"/>
          <a:chOff x="0" y="0"/>
          <a:chExt cx="0" cy="0"/>
        </a:xfrm>
      </p:grpSpPr>
      <p:sp>
        <p:nvSpPr>
          <p:cNvPr id="213" name="Google Shape;213;p28"/>
          <p:cNvSpPr txBox="1">
            <a:spLocks noGrp="1"/>
          </p:cNvSpPr>
          <p:nvPr>
            <p:ph type="ctrTitle" idx="4294967295"/>
          </p:nvPr>
        </p:nvSpPr>
        <p:spPr>
          <a:xfrm>
            <a:off x="685800" y="1583342"/>
            <a:ext cx="7772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pt-PT" sz="4000" dirty="0" err="1" smtClean="0">
                <a:solidFill>
                  <a:schemeClr val="accent5"/>
                </a:solidFill>
              </a:rPr>
              <a:t>Oportunities</a:t>
            </a:r>
            <a:r>
              <a:rPr lang="pt-PT" sz="4000" dirty="0" smtClean="0">
                <a:solidFill>
                  <a:schemeClr val="accent5"/>
                </a:solidFill>
              </a:rPr>
              <a:t> </a:t>
            </a:r>
            <a:r>
              <a:rPr lang="pt-PT" sz="4000" dirty="0" err="1" smtClean="0">
                <a:solidFill>
                  <a:schemeClr val="accent5"/>
                </a:solidFill>
              </a:rPr>
              <a:t>and</a:t>
            </a:r>
            <a:r>
              <a:rPr lang="pt-PT" sz="4000" dirty="0" smtClean="0">
                <a:solidFill>
                  <a:schemeClr val="accent5"/>
                </a:solidFill>
              </a:rPr>
              <a:t> </a:t>
            </a:r>
            <a:r>
              <a:rPr lang="pt-PT" sz="4000" dirty="0" err="1" smtClean="0">
                <a:solidFill>
                  <a:schemeClr val="accent5"/>
                </a:solidFill>
              </a:rPr>
              <a:t>challenges</a:t>
            </a:r>
            <a:endParaRPr sz="4000" dirty="0">
              <a:solidFill>
                <a:schemeClr val="accent5"/>
              </a:solidFill>
            </a:endParaRPr>
          </a:p>
        </p:txBody>
      </p:sp>
      <p:sp>
        <p:nvSpPr>
          <p:cNvPr id="214" name="Google Shape;214;p28"/>
          <p:cNvSpPr txBox="1">
            <a:spLocks noGrp="1"/>
          </p:cNvSpPr>
          <p:nvPr>
            <p:ph type="subTitle" idx="4294967295"/>
          </p:nvPr>
        </p:nvSpPr>
        <p:spPr>
          <a:xfrm>
            <a:off x="685800" y="2840053"/>
            <a:ext cx="7772400" cy="7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smtClean="0"/>
              <a:t>What is my european dream?</a:t>
            </a:r>
            <a:endParaRPr dirty="0"/>
          </a:p>
        </p:txBody>
      </p:sp>
      <p:sp>
        <p:nvSpPr>
          <p:cNvPr id="215" name="Google Shape;215;p28"/>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29"/>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227" name="Google Shape;227;p29"/>
          <p:cNvSpPr/>
          <p:nvPr/>
        </p:nvSpPr>
        <p:spPr>
          <a:xfrm>
            <a:off x="730014" y="2256674"/>
            <a:ext cx="377090" cy="397560"/>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28" name="Google Shape;228;p29"/>
          <p:cNvGrpSpPr/>
          <p:nvPr/>
        </p:nvGrpSpPr>
        <p:grpSpPr>
          <a:xfrm>
            <a:off x="711349" y="3583738"/>
            <a:ext cx="414429" cy="383107"/>
            <a:chOff x="5975075" y="2327500"/>
            <a:chExt cx="420100" cy="388350"/>
          </a:xfrm>
        </p:grpSpPr>
        <p:sp>
          <p:nvSpPr>
            <p:cNvPr id="229" name="Google Shape;229;p2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0" name="Google Shape;230;p2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31" name="Google Shape;231;p29"/>
          <p:cNvSpPr/>
          <p:nvPr/>
        </p:nvSpPr>
        <p:spPr>
          <a:xfrm>
            <a:off x="690275" y="932026"/>
            <a:ext cx="456577" cy="359012"/>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31000">
              <a:schemeClr val="accent1"/>
            </a:gs>
            <a:gs pos="66000">
              <a:schemeClr val="accent2"/>
            </a:gs>
            <a:gs pos="100000">
              <a:schemeClr val="accent3"/>
            </a:gs>
          </a:gsLst>
          <a:lin ang="18900732" scaled="0"/>
        </a:gradFill>
        <a:effectLst/>
      </p:bgPr>
    </p:bg>
    <p:spTree>
      <p:nvGrpSpPr>
        <p:cNvPr id="1" name="Shape 311"/>
        <p:cNvGrpSpPr/>
        <p:nvPr/>
      </p:nvGrpSpPr>
      <p:grpSpPr>
        <a:xfrm>
          <a:off x="0" y="0"/>
          <a:ext cx="0" cy="0"/>
          <a:chOff x="0" y="0"/>
          <a:chExt cx="0" cy="0"/>
        </a:xfrm>
      </p:grpSpPr>
      <p:sp>
        <p:nvSpPr>
          <p:cNvPr id="312" name="Google Shape;312;p36"/>
          <p:cNvSpPr txBox="1">
            <a:spLocks noGrp="1"/>
          </p:cNvSpPr>
          <p:nvPr>
            <p:ph type="title"/>
          </p:nvPr>
        </p:nvSpPr>
        <p:spPr>
          <a:xfrm>
            <a:off x="98555" y="1593750"/>
            <a:ext cx="6134079" cy="909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dirty="0" smtClean="0"/>
              <a:t>Travel through European culture!</a:t>
            </a:r>
            <a:endParaRPr sz="6000" dirty="0"/>
          </a:p>
        </p:txBody>
      </p:sp>
      <p:sp>
        <p:nvSpPr>
          <p:cNvPr id="314" name="Google Shape;314;p36"/>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315" name="Google Shape;315;p36"/>
          <p:cNvGrpSpPr/>
          <p:nvPr/>
        </p:nvGrpSpPr>
        <p:grpSpPr>
          <a:xfrm>
            <a:off x="6551508" y="1271571"/>
            <a:ext cx="1332809" cy="1232079"/>
            <a:chOff x="5975075" y="2327500"/>
            <a:chExt cx="420100" cy="388350"/>
          </a:xfrm>
        </p:grpSpPr>
        <p:sp>
          <p:nvSpPr>
            <p:cNvPr id="316" name="Google Shape;316;p36"/>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7" name="Google Shape;317;p36"/>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3" name="Imagem 2"/>
          <p:cNvPicPr>
            <a:picLocks noChangeAspect="1"/>
          </p:cNvPicPr>
          <p:nvPr/>
        </p:nvPicPr>
        <p:blipFill rotWithShape="1">
          <a:blip r:embed="rId3"/>
          <a:srcRect b="11703"/>
          <a:stretch/>
        </p:blipFill>
        <p:spPr>
          <a:xfrm>
            <a:off x="261258" y="2437819"/>
            <a:ext cx="3744686" cy="251918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23000">
              <a:schemeClr val="accent2"/>
            </a:gs>
            <a:gs pos="49000">
              <a:schemeClr val="accent3"/>
            </a:gs>
            <a:gs pos="77000">
              <a:schemeClr val="accent4"/>
            </a:gs>
            <a:gs pos="100000">
              <a:schemeClr val="accent5"/>
            </a:gs>
          </a:gsLst>
          <a:lin ang="18900732" scaled="0"/>
        </a:gradFill>
        <a:effectLst/>
      </p:bgPr>
    </p:bg>
    <p:spTree>
      <p:nvGrpSpPr>
        <p:cNvPr id="1" name="Shape 275"/>
        <p:cNvGrpSpPr/>
        <p:nvPr/>
      </p:nvGrpSpPr>
      <p:grpSpPr>
        <a:xfrm>
          <a:off x="0" y="0"/>
          <a:ext cx="0" cy="0"/>
          <a:chOff x="0" y="0"/>
          <a:chExt cx="0" cy="0"/>
        </a:xfrm>
      </p:grpSpPr>
      <p:sp>
        <p:nvSpPr>
          <p:cNvPr id="276" name="Google Shape;276;p33"/>
          <p:cNvSpPr txBox="1">
            <a:spLocks noGrp="1"/>
          </p:cNvSpPr>
          <p:nvPr>
            <p:ph type="body" idx="4294967295"/>
          </p:nvPr>
        </p:nvSpPr>
        <p:spPr>
          <a:xfrm>
            <a:off x="1157375" y="373575"/>
            <a:ext cx="2701500" cy="43962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b="1" dirty="0" smtClean="0">
                <a:solidFill>
                  <a:schemeClr val="lt1"/>
                </a:solidFill>
                <a:latin typeface="Roboto Slab"/>
                <a:ea typeface="Roboto Slab"/>
                <a:cs typeface="Roboto Slab"/>
                <a:sym typeface="Roboto Slab"/>
              </a:rPr>
              <a:t>“My Europe – iteneraries of a young Erasmus!” </a:t>
            </a:r>
            <a:r>
              <a:rPr lang="en" b="1" dirty="0">
                <a:solidFill>
                  <a:schemeClr val="lt1"/>
                </a:solidFill>
                <a:latin typeface="Roboto Slab"/>
                <a:ea typeface="Roboto Slab"/>
                <a:cs typeface="Roboto Slab"/>
                <a:sym typeface="Roboto Slab"/>
              </a:rPr>
              <a:t>project</a:t>
            </a:r>
            <a:endParaRPr b="1" dirty="0">
              <a:solidFill>
                <a:schemeClr val="lt1"/>
              </a:solidFill>
              <a:latin typeface="Roboto Slab"/>
              <a:ea typeface="Roboto Slab"/>
              <a:cs typeface="Roboto Slab"/>
              <a:sym typeface="Roboto Slab"/>
            </a:endParaRPr>
          </a:p>
          <a:p>
            <a:pPr marL="0" lvl="0" indent="0" algn="l" rtl="0">
              <a:spcBef>
                <a:spcPts val="600"/>
              </a:spcBef>
              <a:spcAft>
                <a:spcPts val="0"/>
              </a:spcAft>
              <a:buNone/>
            </a:pPr>
            <a:r>
              <a:rPr lang="en" sz="2000" dirty="0" smtClean="0"/>
              <a:t>…..</a:t>
            </a:r>
            <a:endParaRPr sz="2000" dirty="0"/>
          </a:p>
        </p:txBody>
      </p:sp>
      <p:sp>
        <p:nvSpPr>
          <p:cNvPr id="278" name="Google Shape;278;p33"/>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279" name="Google Shape;279;p33"/>
          <p:cNvGrpSpPr/>
          <p:nvPr/>
        </p:nvGrpSpPr>
        <p:grpSpPr>
          <a:xfrm>
            <a:off x="5353200" y="373572"/>
            <a:ext cx="2119546" cy="4396359"/>
            <a:chOff x="2547150" y="238125"/>
            <a:chExt cx="2525675" cy="5238750"/>
          </a:xfrm>
        </p:grpSpPr>
        <p:sp>
          <p:nvSpPr>
            <p:cNvPr id="280" name="Google Shape;280;p33"/>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3"/>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m 1"/>
          <p:cNvPicPr>
            <a:picLocks noChangeAspect="1"/>
          </p:cNvPicPr>
          <p:nvPr/>
        </p:nvPicPr>
        <p:blipFill rotWithShape="1">
          <a:blip r:embed="rId3"/>
          <a:srcRect l="15612" r="20090"/>
          <a:stretch/>
        </p:blipFill>
        <p:spPr>
          <a:xfrm>
            <a:off x="5397992" y="777669"/>
            <a:ext cx="2028387" cy="35897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pt-PT" smtClean="0"/>
              <a:t>19</a:t>
            </a:fld>
            <a:endParaRPr lang="pt-PT"/>
          </a:p>
        </p:txBody>
      </p:sp>
      <p:pic>
        <p:nvPicPr>
          <p:cNvPr id="3" name="Imagem 2"/>
          <p:cNvPicPr>
            <a:picLocks noChangeAspect="1"/>
          </p:cNvPicPr>
          <p:nvPr/>
        </p:nvPicPr>
        <p:blipFill>
          <a:blip r:embed="rId2"/>
          <a:stretch>
            <a:fillRect/>
          </a:stretch>
        </p:blipFill>
        <p:spPr>
          <a:xfrm>
            <a:off x="147145" y="189185"/>
            <a:ext cx="8844456" cy="4277711"/>
          </a:xfrm>
          <a:prstGeom prst="rect">
            <a:avLst/>
          </a:prstGeom>
        </p:spPr>
      </p:pic>
    </p:spTree>
    <p:extLst>
      <p:ext uri="{BB962C8B-B14F-4D97-AF65-F5344CB8AC3E}">
        <p14:creationId xmlns:p14="http://schemas.microsoft.com/office/powerpoint/2010/main" val="3188425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dirty="0" smtClean="0"/>
              <a:t>On line web meeting – project activity </a:t>
            </a:r>
            <a:endParaRPr lang="en-GB" dirty="0"/>
          </a:p>
        </p:txBody>
      </p:sp>
      <p:sp>
        <p:nvSpPr>
          <p:cNvPr id="80" name="Google Shape;80;p15"/>
          <p:cNvSpPr txBox="1">
            <a:spLocks noGrp="1"/>
          </p:cNvSpPr>
          <p:nvPr>
            <p:ph type="body" idx="2"/>
          </p:nvPr>
        </p:nvSpPr>
        <p:spPr>
          <a:xfrm>
            <a:off x="4815599" y="1353950"/>
            <a:ext cx="34731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pt-PT" sz="1200" b="1" dirty="0" smtClean="0"/>
              <a:t>P</a:t>
            </a:r>
            <a:r>
              <a:rPr lang="en" sz="1200" b="1" dirty="0" smtClean="0"/>
              <a:t>rogramme </a:t>
            </a:r>
          </a:p>
          <a:p>
            <a:pPr marL="0" lvl="0" indent="0" algn="l" rtl="0">
              <a:spcBef>
                <a:spcPts val="600"/>
              </a:spcBef>
              <a:spcAft>
                <a:spcPts val="0"/>
              </a:spcAft>
              <a:buNone/>
            </a:pPr>
            <a:r>
              <a:rPr lang="en" sz="1200" b="1" dirty="0" smtClean="0"/>
              <a:t>8/11/2020 – Registration of participants </a:t>
            </a:r>
          </a:p>
          <a:p>
            <a:pPr marL="0" lvl="0" indent="0" algn="l" rtl="0">
              <a:spcBef>
                <a:spcPts val="600"/>
              </a:spcBef>
              <a:spcAft>
                <a:spcPts val="0"/>
              </a:spcAft>
              <a:buNone/>
            </a:pPr>
            <a:r>
              <a:rPr lang="en" sz="1200" b="1" dirty="0" smtClean="0"/>
              <a:t>9/11/2020 -  My Home</a:t>
            </a:r>
          </a:p>
          <a:p>
            <a:pPr marL="0" lvl="0" indent="0" algn="l" rtl="0">
              <a:spcBef>
                <a:spcPts val="600"/>
              </a:spcBef>
              <a:spcAft>
                <a:spcPts val="0"/>
              </a:spcAft>
              <a:buNone/>
            </a:pPr>
            <a:r>
              <a:rPr lang="en" sz="1200" b="1" dirty="0" smtClean="0"/>
              <a:t>10/11/2020 – European Values</a:t>
            </a:r>
          </a:p>
          <a:p>
            <a:pPr marL="0" lvl="0" indent="0" algn="l" rtl="0">
              <a:spcBef>
                <a:spcPts val="600"/>
              </a:spcBef>
              <a:spcAft>
                <a:spcPts val="0"/>
              </a:spcAft>
              <a:buNone/>
            </a:pPr>
            <a:r>
              <a:rPr lang="en" sz="1200" b="1" dirty="0" smtClean="0"/>
              <a:t>11/11/2020 – Migrations in Europe</a:t>
            </a:r>
          </a:p>
          <a:p>
            <a:pPr marL="0" lvl="0" indent="0" algn="l" rtl="0">
              <a:spcBef>
                <a:spcPts val="600"/>
              </a:spcBef>
              <a:spcAft>
                <a:spcPts val="0"/>
              </a:spcAft>
              <a:buNone/>
            </a:pPr>
            <a:r>
              <a:rPr lang="en" sz="1200" b="1" dirty="0" smtClean="0"/>
              <a:t>12/11/2020 – The Europe </a:t>
            </a:r>
            <a:r>
              <a:rPr lang="pt-PT" sz="1200" b="1" dirty="0" smtClean="0"/>
              <a:t>I</a:t>
            </a:r>
            <a:r>
              <a:rPr lang="en" sz="1200" b="1" dirty="0" smtClean="0"/>
              <a:t> dream – opportunities and challengers for young people</a:t>
            </a:r>
          </a:p>
          <a:p>
            <a:pPr marL="0" lvl="0" indent="0" algn="l" rtl="0">
              <a:spcBef>
                <a:spcPts val="600"/>
              </a:spcBef>
              <a:spcAft>
                <a:spcPts val="0"/>
              </a:spcAft>
              <a:buNone/>
            </a:pPr>
            <a:r>
              <a:rPr lang="en" sz="1200" b="1" dirty="0" smtClean="0"/>
              <a:t>13/11/2020 – Travel through  European cultura</a:t>
            </a:r>
          </a:p>
          <a:p>
            <a:pPr marL="0" lvl="0" indent="0" algn="l" rtl="0">
              <a:spcBef>
                <a:spcPts val="600"/>
              </a:spcBef>
              <a:spcAft>
                <a:spcPts val="0"/>
              </a:spcAft>
              <a:buNone/>
            </a:pPr>
            <a:r>
              <a:rPr lang="en" sz="1200" b="1" dirty="0" smtClean="0"/>
              <a:t>14/11/2020 - Avaliation</a:t>
            </a:r>
          </a:p>
          <a:p>
            <a:pPr marL="0" lvl="0" indent="0" algn="l" rtl="0">
              <a:spcBef>
                <a:spcPts val="600"/>
              </a:spcBef>
              <a:spcAft>
                <a:spcPts val="0"/>
              </a:spcAft>
              <a:buNone/>
            </a:pPr>
            <a:endParaRPr sz="1200" dirty="0"/>
          </a:p>
          <a:p>
            <a:pPr marL="0" lvl="0" indent="0" algn="l" rtl="0">
              <a:spcBef>
                <a:spcPts val="600"/>
              </a:spcBef>
              <a:spcAft>
                <a:spcPts val="0"/>
              </a:spcAft>
              <a:buClr>
                <a:schemeClr val="dk1"/>
              </a:buClr>
              <a:buSzPts val="1100"/>
              <a:buFont typeface="Arial"/>
              <a:buNone/>
            </a:pPr>
            <a:endParaRPr sz="1200" b="1" dirty="0"/>
          </a:p>
        </p:txBody>
      </p:sp>
      <p:sp>
        <p:nvSpPr>
          <p:cNvPr id="81" name="Google Shape;81;p15"/>
          <p:cNvSpPr txBox="1">
            <a:spLocks noGrp="1"/>
          </p:cNvSpPr>
          <p:nvPr>
            <p:ph type="body" idx="1"/>
          </p:nvPr>
        </p:nvSpPr>
        <p:spPr>
          <a:xfrm>
            <a:off x="855300" y="1502300"/>
            <a:ext cx="3473100" cy="32973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pt-PT" sz="1200" b="1" dirty="0" smtClean="0"/>
              <a:t>Dates</a:t>
            </a:r>
            <a:endParaRPr sz="1200" dirty="0" smtClean="0"/>
          </a:p>
          <a:p>
            <a:pPr marL="0" lvl="0" indent="0" algn="l" rtl="0">
              <a:spcBef>
                <a:spcPts val="600"/>
              </a:spcBef>
              <a:spcAft>
                <a:spcPts val="0"/>
              </a:spcAft>
              <a:buClr>
                <a:schemeClr val="dk1"/>
              </a:buClr>
              <a:buSzPts val="1100"/>
              <a:buFont typeface="Arial"/>
              <a:buNone/>
            </a:pPr>
            <a:r>
              <a:rPr lang="en" sz="1200" dirty="0" smtClean="0"/>
              <a:t>8 to 14 of November 2020</a:t>
            </a:r>
          </a:p>
          <a:p>
            <a:pPr marL="0" lvl="0" indent="0" algn="l" rtl="0">
              <a:spcBef>
                <a:spcPts val="600"/>
              </a:spcBef>
              <a:spcAft>
                <a:spcPts val="0"/>
              </a:spcAft>
              <a:buClr>
                <a:schemeClr val="dk1"/>
              </a:buClr>
              <a:buSzPts val="1100"/>
              <a:buFont typeface="Arial"/>
              <a:buNone/>
            </a:pPr>
            <a:r>
              <a:rPr lang="pt-PT" sz="1200" dirty="0" smtClean="0"/>
              <a:t>H</a:t>
            </a:r>
            <a:r>
              <a:rPr lang="en" sz="1200" dirty="0" smtClean="0"/>
              <a:t>ours  ?</a:t>
            </a:r>
          </a:p>
          <a:p>
            <a:pPr marL="0" lvl="0" indent="0" algn="l" rtl="0">
              <a:spcBef>
                <a:spcPts val="600"/>
              </a:spcBef>
              <a:spcAft>
                <a:spcPts val="0"/>
              </a:spcAft>
              <a:buClr>
                <a:schemeClr val="dk1"/>
              </a:buClr>
              <a:buSzPts val="1100"/>
              <a:buFont typeface="Arial"/>
              <a:buNone/>
            </a:pPr>
            <a:r>
              <a:rPr lang="pt-PT" sz="1200" dirty="0" smtClean="0"/>
              <a:t>W</a:t>
            </a:r>
            <a:r>
              <a:rPr lang="en" sz="1200" dirty="0" smtClean="0"/>
              <a:t>eb plataform ?</a:t>
            </a:r>
            <a:endParaRPr lang="en" sz="1200" dirty="0"/>
          </a:p>
        </p:txBody>
      </p:sp>
      <p:sp>
        <p:nvSpPr>
          <p:cNvPr id="83" name="Google Shape;83;p15"/>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ctrTitle"/>
          </p:nvPr>
        </p:nvSpPr>
        <p:spPr>
          <a:xfrm>
            <a:off x="685800" y="2099622"/>
            <a:ext cx="7772400" cy="643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1.</a:t>
            </a:r>
            <a:endParaRPr dirty="0"/>
          </a:p>
          <a:p>
            <a:pPr marL="0" lvl="0" indent="0" algn="ctr" rtl="0">
              <a:spcBef>
                <a:spcPts val="0"/>
              </a:spcBef>
              <a:spcAft>
                <a:spcPts val="0"/>
              </a:spcAft>
              <a:buNone/>
            </a:pPr>
            <a:r>
              <a:rPr lang="en" dirty="0" smtClean="0"/>
              <a:t>My Home</a:t>
            </a:r>
            <a:endParaRPr dirty="0"/>
          </a:p>
        </p:txBody>
      </p:sp>
      <p:sp>
        <p:nvSpPr>
          <p:cNvPr id="100" name="Google Shape;100;p17"/>
          <p:cNvSpPr txBox="1">
            <a:spLocks noGrp="1"/>
          </p:cNvSpPr>
          <p:nvPr>
            <p:ph type="subTitle" idx="1"/>
          </p:nvPr>
        </p:nvSpPr>
        <p:spPr>
          <a:xfrm>
            <a:off x="685800" y="2840052"/>
            <a:ext cx="7772400" cy="415800"/>
          </a:xfrm>
          <a:prstGeom prst="rect">
            <a:avLst/>
          </a:prstGeom>
        </p:spPr>
        <p:txBody>
          <a:bodyPr spcFirstLastPara="1" wrap="square" lIns="0" tIns="0" rIns="0" bIns="0" anchor="t" anchorCtr="0">
            <a:noAutofit/>
          </a:bodyPr>
          <a:lstStyle/>
          <a:p>
            <a:pPr marL="0" lvl="0" indent="0"/>
            <a:r>
              <a:rPr lang="en" dirty="0"/>
              <a:t>Let’s start </a:t>
            </a:r>
            <a:r>
              <a:rPr lang="en" dirty="0" smtClean="0"/>
              <a:t>with </a:t>
            </a:r>
            <a:r>
              <a:rPr lang="pt-PT" dirty="0" err="1"/>
              <a:t>introduction</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body" idx="1"/>
          </p:nvPr>
        </p:nvSpPr>
        <p:spPr>
          <a:xfrm>
            <a:off x="493986" y="2161800"/>
            <a:ext cx="8208580" cy="819900"/>
          </a:xfrm>
          <a:prstGeom prst="rect">
            <a:avLst/>
          </a:prstGeom>
        </p:spPr>
        <p:txBody>
          <a:bodyPr spcFirstLastPara="1" wrap="square" lIns="0" tIns="0" rIns="0" bIns="0" anchor="ctr" anchorCtr="0">
            <a:noAutofit/>
          </a:bodyPr>
          <a:lstStyle/>
          <a:p>
            <a:pPr marL="0" lvl="0" indent="0">
              <a:buNone/>
            </a:pPr>
            <a:r>
              <a:rPr lang="en" dirty="0" smtClean="0"/>
              <a:t>“</a:t>
            </a:r>
            <a:r>
              <a:rPr lang="en-US" dirty="0"/>
              <a:t>We should try to think beyond our homes, beyond the fire burning in the fireplace, and send our children to school or start work in the morning. We must try to think about how we can help this world. If we don't help, nobody will do it.</a:t>
            </a:r>
          </a:p>
          <a:p>
            <a:pPr marL="0" lvl="0" indent="0">
              <a:buNone/>
            </a:pPr>
            <a:endParaRPr lang="en-US" dirty="0"/>
          </a:p>
          <a:p>
            <a:pPr marL="0" lvl="0" indent="0">
              <a:buNone/>
            </a:pPr>
            <a:r>
              <a:rPr lang="en-US" dirty="0" err="1"/>
              <a:t>Chögyam</a:t>
            </a:r>
            <a:r>
              <a:rPr lang="en-US" dirty="0"/>
              <a:t> </a:t>
            </a:r>
            <a:r>
              <a:rPr lang="en-US" dirty="0" err="1"/>
              <a:t>Trungpa</a:t>
            </a:r>
            <a:r>
              <a:rPr lang="en-US" dirty="0"/>
              <a:t> Rinpoche</a:t>
            </a:r>
            <a:r>
              <a:rPr lang="en" dirty="0" smtClean="0"/>
              <a:t>”</a:t>
            </a:r>
            <a:endParaRPr dirty="0"/>
          </a:p>
        </p:txBody>
      </p:sp>
      <p:sp>
        <p:nvSpPr>
          <p:cNvPr id="106" name="Google Shape;106;p18"/>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pt-PT" dirty="0" smtClean="0"/>
              <a:t>W</a:t>
            </a:r>
            <a:r>
              <a:rPr lang="en" dirty="0" smtClean="0"/>
              <a:t>hat each school need to prepare before the web meting </a:t>
            </a:r>
            <a:endParaRPr dirty="0"/>
          </a:p>
        </p:txBody>
      </p:sp>
      <p:sp>
        <p:nvSpPr>
          <p:cNvPr id="112" name="Google Shape;112;p19"/>
          <p:cNvSpPr txBox="1">
            <a:spLocks noGrp="1"/>
          </p:cNvSpPr>
          <p:nvPr>
            <p:ph type="body" idx="1"/>
          </p:nvPr>
        </p:nvSpPr>
        <p:spPr>
          <a:xfrm>
            <a:off x="855300" y="1353947"/>
            <a:ext cx="7433400" cy="30339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pt-PT" dirty="0" smtClean="0"/>
              <a:t>P</a:t>
            </a:r>
            <a:r>
              <a:rPr lang="en" dirty="0" smtClean="0"/>
              <a:t>repare and organize students and teachers apresentation</a:t>
            </a:r>
            <a:endParaRPr dirty="0"/>
          </a:p>
          <a:p>
            <a:pPr marL="457200" lvl="0" indent="-381000" algn="l" rtl="0">
              <a:spcBef>
                <a:spcPts val="0"/>
              </a:spcBef>
              <a:spcAft>
                <a:spcPts val="0"/>
              </a:spcAft>
              <a:buSzPts val="2400"/>
              <a:buChar char="●"/>
            </a:pPr>
            <a:r>
              <a:rPr lang="pt-PT" dirty="0" smtClean="0"/>
              <a:t>M</a:t>
            </a:r>
            <a:r>
              <a:rPr lang="en" dirty="0" smtClean="0"/>
              <a:t>ake a apresentation of your school</a:t>
            </a:r>
            <a:endParaRPr dirty="0"/>
          </a:p>
          <a:p>
            <a:pPr marL="457200" lvl="0" indent="-381000" algn="l" rtl="0">
              <a:spcBef>
                <a:spcPts val="0"/>
              </a:spcBef>
              <a:spcAft>
                <a:spcPts val="0"/>
              </a:spcAft>
              <a:buSzPts val="2400"/>
              <a:buChar char="●"/>
            </a:pPr>
            <a:r>
              <a:rPr lang="pt-PT" dirty="0" smtClean="0"/>
              <a:t>T</a:t>
            </a:r>
            <a:r>
              <a:rPr lang="en" dirty="0" smtClean="0"/>
              <a:t>o prepare a video about your region or country for share in the web meting</a:t>
            </a:r>
            <a:endParaRPr dirty="0"/>
          </a:p>
        </p:txBody>
      </p:sp>
      <p:sp>
        <p:nvSpPr>
          <p:cNvPr id="113" name="Google Shape;113;p19"/>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23000">
              <a:schemeClr val="accent2"/>
            </a:gs>
            <a:gs pos="49000">
              <a:schemeClr val="accent3"/>
            </a:gs>
            <a:gs pos="77000">
              <a:schemeClr val="accent4"/>
            </a:gs>
            <a:gs pos="100000">
              <a:schemeClr val="accent5"/>
            </a:gs>
          </a:gsLst>
          <a:lin ang="18900732" scaled="0"/>
        </a:gradFill>
        <a:effectLst/>
      </p:bgPr>
    </p:bg>
    <p:spTree>
      <p:nvGrpSpPr>
        <p:cNvPr id="1" name="Shape 117"/>
        <p:cNvGrpSpPr/>
        <p:nvPr/>
      </p:nvGrpSpPr>
      <p:grpSpPr>
        <a:xfrm>
          <a:off x="0" y="0"/>
          <a:ext cx="0" cy="0"/>
          <a:chOff x="0" y="0"/>
          <a:chExt cx="0" cy="0"/>
        </a:xfrm>
      </p:grpSpPr>
      <p:sp>
        <p:nvSpPr>
          <p:cNvPr id="118" name="Google Shape;118;p20"/>
          <p:cNvSpPr txBox="1">
            <a:spLocks noGrp="1"/>
          </p:cNvSpPr>
          <p:nvPr>
            <p:ph type="ctrTitle" idx="4294967295"/>
          </p:nvPr>
        </p:nvSpPr>
        <p:spPr>
          <a:xfrm>
            <a:off x="420763" y="1180189"/>
            <a:ext cx="4620349" cy="1159800"/>
          </a:xfrm>
          <a:prstGeom prst="rect">
            <a:avLst/>
          </a:prstGeom>
        </p:spPr>
        <p:txBody>
          <a:bodyPr spcFirstLastPara="1" wrap="square" lIns="0" tIns="0" rIns="0" bIns="0" anchor="b" anchorCtr="0">
            <a:noAutofit/>
          </a:bodyPr>
          <a:lstStyle/>
          <a:p>
            <a:pPr marL="0" lvl="0" indent="0" algn="l" rtl="0">
              <a:lnSpc>
                <a:spcPct val="80000"/>
              </a:lnSpc>
              <a:spcBef>
                <a:spcPts val="0"/>
              </a:spcBef>
              <a:spcAft>
                <a:spcPts val="0"/>
              </a:spcAft>
              <a:buNone/>
            </a:pPr>
            <a:r>
              <a:rPr lang="pt-PT" sz="7800" dirty="0" err="1" smtClean="0">
                <a:solidFill>
                  <a:schemeClr val="lt1"/>
                </a:solidFill>
              </a:rPr>
              <a:t>European</a:t>
            </a:r>
            <a:r>
              <a:rPr lang="pt-PT" sz="7800" dirty="0" smtClean="0">
                <a:solidFill>
                  <a:schemeClr val="lt1"/>
                </a:solidFill>
              </a:rPr>
              <a:t> </a:t>
            </a:r>
            <a:r>
              <a:rPr lang="pt-PT" sz="7800" dirty="0" err="1" smtClean="0">
                <a:solidFill>
                  <a:schemeClr val="lt1"/>
                </a:solidFill>
              </a:rPr>
              <a:t>Values</a:t>
            </a:r>
            <a:endParaRPr sz="7800" dirty="0">
              <a:solidFill>
                <a:schemeClr val="lt1"/>
              </a:solidFill>
            </a:endParaRPr>
          </a:p>
        </p:txBody>
      </p:sp>
      <p:pic>
        <p:nvPicPr>
          <p:cNvPr id="2" name="Imagem 1"/>
          <p:cNvPicPr>
            <a:picLocks noChangeAspect="1"/>
          </p:cNvPicPr>
          <p:nvPr/>
        </p:nvPicPr>
        <p:blipFill>
          <a:blip r:embed="rId3">
            <a:clrChange>
              <a:clrFrom>
                <a:srgbClr val="FFFFFF"/>
              </a:clrFrom>
              <a:clrTo>
                <a:srgbClr val="FFFFFF">
                  <a:alpha val="0"/>
                </a:srgbClr>
              </a:clrTo>
            </a:clrChange>
          </a:blip>
          <a:stretch>
            <a:fillRect/>
          </a:stretch>
        </p:blipFill>
        <p:spPr>
          <a:xfrm>
            <a:off x="420763" y="2192950"/>
            <a:ext cx="8570837" cy="2846747"/>
          </a:xfrm>
          <a:prstGeom prst="rect">
            <a:avLst/>
          </a:prstGeom>
        </p:spPr>
      </p:pic>
      <p:sp>
        <p:nvSpPr>
          <p:cNvPr id="120" name="Google Shape;120;p20"/>
          <p:cNvSpPr/>
          <p:nvPr/>
        </p:nvSpPr>
        <p:spPr>
          <a:xfrm>
            <a:off x="7238246" y="2785589"/>
            <a:ext cx="301555" cy="28793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rot="2466772">
            <a:off x="5714631" y="1419080"/>
            <a:ext cx="418994" cy="40007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rot="-1609540">
            <a:off x="6657648" y="640870"/>
            <a:ext cx="301519" cy="28790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rot="2926350">
            <a:off x="8531651" y="1496327"/>
            <a:ext cx="225821" cy="21559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rot="-1609640">
            <a:off x="7215949" y="454490"/>
            <a:ext cx="203434" cy="1942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body" idx="1"/>
          </p:nvPr>
        </p:nvSpPr>
        <p:spPr>
          <a:xfrm>
            <a:off x="855275" y="1353950"/>
            <a:ext cx="34731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pt-PT" b="1" dirty="0" err="1" smtClean="0"/>
              <a:t>Who</a:t>
            </a:r>
            <a:r>
              <a:rPr lang="pt-PT" b="1" dirty="0" smtClean="0"/>
              <a:t> </a:t>
            </a:r>
            <a:r>
              <a:rPr lang="pt-PT" b="1" dirty="0" err="1" smtClean="0"/>
              <a:t>will</a:t>
            </a:r>
            <a:r>
              <a:rPr lang="pt-PT" b="1" dirty="0" smtClean="0"/>
              <a:t> </a:t>
            </a:r>
            <a:r>
              <a:rPr lang="pt-PT" b="1" dirty="0" err="1" smtClean="0"/>
              <a:t>be</a:t>
            </a:r>
            <a:r>
              <a:rPr lang="pt-PT" b="1" dirty="0" smtClean="0"/>
              <a:t> </a:t>
            </a:r>
            <a:r>
              <a:rPr lang="pt-PT" b="1" dirty="0" err="1" smtClean="0"/>
              <a:t>the</a:t>
            </a:r>
            <a:r>
              <a:rPr lang="pt-PT" b="1" dirty="0" smtClean="0"/>
              <a:t> </a:t>
            </a:r>
            <a:r>
              <a:rPr lang="pt-PT" b="1" dirty="0" err="1" smtClean="0"/>
              <a:t>person</a:t>
            </a:r>
            <a:r>
              <a:rPr lang="pt-PT" b="1" dirty="0" smtClean="0"/>
              <a:t>??</a:t>
            </a:r>
            <a:endParaRPr b="1" dirty="0"/>
          </a:p>
        </p:txBody>
      </p:sp>
      <p:sp>
        <p:nvSpPr>
          <p:cNvPr id="139" name="Google Shape;139;p21"/>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Web Conference</a:t>
            </a:r>
            <a:endParaRPr dirty="0"/>
          </a:p>
        </p:txBody>
      </p:sp>
      <p:sp>
        <p:nvSpPr>
          <p:cNvPr id="140" name="Google Shape;140;p21"/>
          <p:cNvSpPr txBox="1">
            <a:spLocks noGrp="1"/>
          </p:cNvSpPr>
          <p:nvPr>
            <p:ph type="body" idx="2"/>
          </p:nvPr>
        </p:nvSpPr>
        <p:spPr>
          <a:xfrm>
            <a:off x="4815599" y="1298222"/>
            <a:ext cx="3473100" cy="3353028"/>
          </a:xfrm>
          <a:prstGeom prst="rect">
            <a:avLst/>
          </a:prstGeom>
        </p:spPr>
        <p:txBody>
          <a:bodyPr spcFirstLastPara="1" wrap="square" lIns="0" tIns="0" rIns="0" bIns="0" anchor="t" anchorCtr="0">
            <a:noAutofit/>
          </a:bodyPr>
          <a:lstStyle/>
          <a:p>
            <a:pPr marL="0" lvl="0" indent="0">
              <a:buNone/>
            </a:pPr>
            <a:r>
              <a:rPr lang="en" b="1" dirty="0"/>
              <a:t>D</a:t>
            </a:r>
            <a:r>
              <a:rPr lang="pt-PT" b="1" dirty="0" err="1" smtClean="0"/>
              <a:t>iscussion</a:t>
            </a:r>
            <a:endParaRPr lang="pt-PT" b="1" dirty="0" smtClean="0"/>
          </a:p>
          <a:p>
            <a:pPr marL="0" lvl="0" indent="0">
              <a:buNone/>
            </a:pPr>
            <a:r>
              <a:rPr lang="pt-PT" sz="1800" dirty="0" err="1" smtClean="0"/>
              <a:t>Ea</a:t>
            </a:r>
            <a:r>
              <a:rPr lang="pt-PT" sz="1800" dirty="0" err="1" smtClean="0"/>
              <a:t>ch</a:t>
            </a:r>
            <a:r>
              <a:rPr lang="pt-PT" sz="1800" dirty="0" smtClean="0"/>
              <a:t> </a:t>
            </a:r>
            <a:r>
              <a:rPr lang="pt-PT" sz="1800" dirty="0" err="1" smtClean="0"/>
              <a:t>school</a:t>
            </a:r>
            <a:r>
              <a:rPr lang="pt-PT" sz="1800" dirty="0" smtClean="0"/>
              <a:t> prepare 2 </a:t>
            </a:r>
            <a:r>
              <a:rPr lang="pt-PT" sz="1800" dirty="0" err="1" smtClean="0"/>
              <a:t>questions</a:t>
            </a:r>
            <a:endParaRPr lang="pt-PT" sz="1800" dirty="0" smtClean="0"/>
          </a:p>
          <a:p>
            <a:pPr marL="0" lvl="0" indent="0">
              <a:buNone/>
            </a:pPr>
            <a:r>
              <a:rPr lang="pt-PT" sz="1800" dirty="0" smtClean="0"/>
              <a:t>Can </a:t>
            </a:r>
            <a:r>
              <a:rPr lang="pt-PT" sz="1800" dirty="0" err="1" smtClean="0"/>
              <a:t>have</a:t>
            </a:r>
            <a:r>
              <a:rPr lang="pt-PT" sz="1800" dirty="0" smtClean="0"/>
              <a:t> free </a:t>
            </a:r>
            <a:r>
              <a:rPr lang="en-GB" sz="1800" dirty="0" smtClean="0"/>
              <a:t>questions</a:t>
            </a:r>
            <a:r>
              <a:rPr lang="pt-PT" sz="1800" dirty="0" smtClean="0"/>
              <a:t> </a:t>
            </a:r>
          </a:p>
          <a:p>
            <a:pPr marL="0" lvl="0" indent="0">
              <a:buNone/>
            </a:pPr>
            <a:endParaRPr lang="pt-PT" sz="1800" dirty="0"/>
          </a:p>
          <a:p>
            <a:pPr marL="0" lvl="0" indent="0">
              <a:buNone/>
            </a:pPr>
            <a:endParaRPr sz="1800" dirty="0" smtClean="0"/>
          </a:p>
        </p:txBody>
      </p:sp>
      <p:sp>
        <p:nvSpPr>
          <p:cNvPr id="141" name="Google Shape;141;p21"/>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Group work / apresentation  of works</a:t>
            </a:r>
            <a:endParaRPr dirty="0"/>
          </a:p>
        </p:txBody>
      </p:sp>
      <p:sp>
        <p:nvSpPr>
          <p:cNvPr id="147" name="Google Shape;147;p22"/>
          <p:cNvSpPr txBox="1">
            <a:spLocks noGrp="1"/>
          </p:cNvSpPr>
          <p:nvPr>
            <p:ph type="body" idx="1"/>
          </p:nvPr>
        </p:nvSpPr>
        <p:spPr>
          <a:xfrm>
            <a:off x="823225" y="1353950"/>
            <a:ext cx="23256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smtClean="0"/>
              <a:t>Yellow</a:t>
            </a:r>
            <a:endParaRPr b="1" dirty="0"/>
          </a:p>
        </p:txBody>
      </p:sp>
      <p:sp>
        <p:nvSpPr>
          <p:cNvPr id="148" name="Google Shape;148;p22"/>
          <p:cNvSpPr txBox="1">
            <a:spLocks noGrp="1"/>
          </p:cNvSpPr>
          <p:nvPr>
            <p:ph type="body" idx="2"/>
          </p:nvPr>
        </p:nvSpPr>
        <p:spPr>
          <a:xfrm>
            <a:off x="3393162" y="1353950"/>
            <a:ext cx="23256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smtClean="0"/>
              <a:t>Blue</a:t>
            </a:r>
            <a:endParaRPr b="1" dirty="0"/>
          </a:p>
        </p:txBody>
      </p:sp>
      <p:sp>
        <p:nvSpPr>
          <p:cNvPr id="149" name="Google Shape;149;p22"/>
          <p:cNvSpPr txBox="1">
            <a:spLocks noGrp="1"/>
          </p:cNvSpPr>
          <p:nvPr>
            <p:ph type="body" idx="3"/>
          </p:nvPr>
        </p:nvSpPr>
        <p:spPr>
          <a:xfrm>
            <a:off x="5963099" y="1353950"/>
            <a:ext cx="2325600" cy="32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Red</a:t>
            </a:r>
            <a:endParaRPr b="1" dirty="0"/>
          </a:p>
          <a:p>
            <a:pPr marL="0" lvl="0" indent="0" algn="l" rtl="0">
              <a:spcBef>
                <a:spcPts val="600"/>
              </a:spcBef>
              <a:spcAft>
                <a:spcPts val="0"/>
              </a:spcAft>
              <a:buNone/>
            </a:pPr>
            <a:endParaRPr dirty="0"/>
          </a:p>
        </p:txBody>
      </p:sp>
      <p:sp>
        <p:nvSpPr>
          <p:cNvPr id="150" name="Google Shape;150;p22"/>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3"/>
          <p:cNvSpPr/>
          <p:nvPr/>
        </p:nvSpPr>
        <p:spPr>
          <a:xfrm rot="-2700000">
            <a:off x="4056473" y="1519920"/>
            <a:ext cx="1164605" cy="383959"/>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txBox="1">
            <a:spLocks noGrp="1"/>
          </p:cNvSpPr>
          <p:nvPr>
            <p:ph type="title"/>
          </p:nvPr>
        </p:nvSpPr>
        <p:spPr>
          <a:xfrm>
            <a:off x="855300" y="751275"/>
            <a:ext cx="3732000" cy="909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Migrations in Europe</a:t>
            </a:r>
            <a:endParaRPr dirty="0"/>
          </a:p>
        </p:txBody>
      </p:sp>
      <p:sp>
        <p:nvSpPr>
          <p:cNvPr id="157" name="Google Shape;157;p23"/>
          <p:cNvSpPr txBox="1">
            <a:spLocks noGrp="1"/>
          </p:cNvSpPr>
          <p:nvPr>
            <p:ph type="body" idx="1"/>
          </p:nvPr>
        </p:nvSpPr>
        <p:spPr>
          <a:xfrm>
            <a:off x="855300" y="1782825"/>
            <a:ext cx="3732000" cy="2609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a:t>A complex idea can be conveyed with just a single still image, namely making it possible to absorb large amounts of data quickly.</a:t>
            </a:r>
            <a:endParaRPr dirty="0"/>
          </a:p>
        </p:txBody>
      </p:sp>
      <p:sp>
        <p:nvSpPr>
          <p:cNvPr id="158" name="Google Shape;158;p23"/>
          <p:cNvSpPr txBox="1">
            <a:spLocks noGrp="1"/>
          </p:cNvSpPr>
          <p:nvPr>
            <p:ph type="sldNum" idx="12"/>
          </p:nvPr>
        </p:nvSpPr>
        <p:spPr>
          <a:xfrm>
            <a:off x="8608500" y="4608050"/>
            <a:ext cx="383100" cy="38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59" name="Google Shape;159;p23"/>
          <p:cNvSpPr/>
          <p:nvPr/>
        </p:nvSpPr>
        <p:spPr>
          <a:xfrm>
            <a:off x="5652225" y="2063000"/>
            <a:ext cx="383100" cy="383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rot="-2700000">
            <a:off x="7999578" y="733471"/>
            <a:ext cx="605001" cy="383959"/>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7077875" y="4450625"/>
            <a:ext cx="383100" cy="383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nola template">
  <a:themeElements>
    <a:clrScheme name="Custom 347">
      <a:dk1>
        <a:srgbClr val="061A22"/>
      </a:dk1>
      <a:lt1>
        <a:srgbClr val="FFFFFF"/>
      </a:lt1>
      <a:dk2>
        <a:srgbClr val="808D8B"/>
      </a:dk2>
      <a:lt2>
        <a:srgbClr val="E7EDEB"/>
      </a:lt2>
      <a:accent1>
        <a:srgbClr val="CCFF67"/>
      </a:accent1>
      <a:accent2>
        <a:srgbClr val="6DD84D"/>
      </a:accent2>
      <a:accent3>
        <a:srgbClr val="17B342"/>
      </a:accent3>
      <a:accent4>
        <a:srgbClr val="009E9A"/>
      </a:accent4>
      <a:accent5>
        <a:srgbClr val="075E68"/>
      </a:accent5>
      <a:accent6>
        <a:srgbClr val="E4FDC4"/>
      </a:accent6>
      <a:hlink>
        <a:srgbClr val="00806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339</Words>
  <Application>Microsoft Office PowerPoint</Application>
  <PresentationFormat>Apresentação no Ecrã (16:9)</PresentationFormat>
  <Paragraphs>76</Paragraphs>
  <Slides>19</Slides>
  <Notes>16</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19</vt:i4>
      </vt:variant>
    </vt:vector>
  </HeadingPairs>
  <TitlesOfParts>
    <vt:vector size="26" baseType="lpstr">
      <vt:lpstr>Roboto Slab</vt:lpstr>
      <vt:lpstr>Roboto</vt:lpstr>
      <vt:lpstr>Palace Script MT</vt:lpstr>
      <vt:lpstr>Roboto Light</vt:lpstr>
      <vt:lpstr>Calibri</vt:lpstr>
      <vt:lpstr>Arial</vt:lpstr>
      <vt:lpstr>Minola template</vt:lpstr>
      <vt:lpstr>Acting for a Better Europe</vt:lpstr>
      <vt:lpstr>On line web meeting – project activity </vt:lpstr>
      <vt:lpstr>1. My Home</vt:lpstr>
      <vt:lpstr>Apresentação do PowerPoint</vt:lpstr>
      <vt:lpstr>What each school need to prepare before the web meting </vt:lpstr>
      <vt:lpstr>European Values</vt:lpstr>
      <vt:lpstr>Web Conference</vt:lpstr>
      <vt:lpstr>Group work / apresentation  of works</vt:lpstr>
      <vt:lpstr>Migrations in Europe</vt:lpstr>
      <vt:lpstr>“Unsettling thinking Wandering future Vacillating heart Everything was so cold and fickle.” Immigrant</vt:lpstr>
      <vt:lpstr>Apresentação do PowerPoint</vt:lpstr>
      <vt:lpstr>Brainstorming - explain your ideas</vt:lpstr>
      <vt:lpstr>Work groups / apresentations </vt:lpstr>
      <vt:lpstr>The Europe I dream –opportunity and challenges for young people</vt:lpstr>
      <vt:lpstr>Oportunities and challenges</vt:lpstr>
      <vt:lpstr>Apresentação do PowerPoint</vt:lpstr>
      <vt:lpstr>Travel through European culture!</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Acting for a Better Europe</dc:title>
  <dc:creator>Bruno Paixão</dc:creator>
  <cp:lastModifiedBy>turismo.a.rural.zezere@gmail.com</cp:lastModifiedBy>
  <cp:revision>12</cp:revision>
  <dcterms:modified xsi:type="dcterms:W3CDTF">2020-10-20T15:02:47Z</dcterms:modified>
</cp:coreProperties>
</file>