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0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F6CD-D22A-4188-AEDE-0BF44E328A2A}" type="datetimeFigureOut">
              <a:rPr lang="hu-HU" smtClean="0"/>
              <a:pPr/>
              <a:t>2022. 07. 12.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03BE-45C2-40FC-A4D2-DA2DF5124BD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465307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F6CD-D22A-4188-AEDE-0BF44E328A2A}" type="datetimeFigureOut">
              <a:rPr lang="hu-HU" smtClean="0"/>
              <a:pPr/>
              <a:t>2022. 07. 12.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03BE-45C2-40FC-A4D2-DA2DF5124BD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973804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F6CD-D22A-4188-AEDE-0BF44E328A2A}" type="datetimeFigureOut">
              <a:rPr lang="hu-HU" smtClean="0"/>
              <a:pPr/>
              <a:t>2022. 07. 12.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03BE-45C2-40FC-A4D2-DA2DF5124BD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296968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F6CD-D22A-4188-AEDE-0BF44E328A2A}" type="datetimeFigureOut">
              <a:rPr lang="hu-HU" smtClean="0"/>
              <a:pPr/>
              <a:t>2022. 07. 12.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03BE-45C2-40FC-A4D2-DA2DF5124BD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942129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F6CD-D22A-4188-AEDE-0BF44E328A2A}" type="datetimeFigureOut">
              <a:rPr lang="hu-HU" smtClean="0"/>
              <a:pPr/>
              <a:t>2022. 07. 12.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03BE-45C2-40FC-A4D2-DA2DF5124BD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475530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F6CD-D22A-4188-AEDE-0BF44E328A2A}" type="datetimeFigureOut">
              <a:rPr lang="hu-HU" smtClean="0"/>
              <a:pPr/>
              <a:t>2022. 07. 12.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03BE-45C2-40FC-A4D2-DA2DF5124BD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32342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F6CD-D22A-4188-AEDE-0BF44E328A2A}" type="datetimeFigureOut">
              <a:rPr lang="hu-HU" smtClean="0"/>
              <a:pPr/>
              <a:t>2022. 07. 12.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03BE-45C2-40FC-A4D2-DA2DF5124BD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2552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F6CD-D22A-4188-AEDE-0BF44E328A2A}" type="datetimeFigureOut">
              <a:rPr lang="hu-HU" smtClean="0"/>
              <a:pPr/>
              <a:t>2022. 07. 12.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03BE-45C2-40FC-A4D2-DA2DF5124BD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989972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F6CD-D22A-4188-AEDE-0BF44E328A2A}" type="datetimeFigureOut">
              <a:rPr lang="hu-HU" smtClean="0"/>
              <a:pPr/>
              <a:t>2022. 07. 12.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03BE-45C2-40FC-A4D2-DA2DF5124BD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88652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F6CD-D22A-4188-AEDE-0BF44E328A2A}" type="datetimeFigureOut">
              <a:rPr lang="hu-HU" smtClean="0"/>
              <a:pPr/>
              <a:t>2022. 07. 12.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03BE-45C2-40FC-A4D2-DA2DF5124BD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673298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F6CD-D22A-4188-AEDE-0BF44E328A2A}" type="datetimeFigureOut">
              <a:rPr lang="hu-HU" smtClean="0"/>
              <a:pPr/>
              <a:t>2022. 07. 12.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03BE-45C2-40FC-A4D2-DA2DF5124BD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477169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4F6CD-D22A-4188-AEDE-0BF44E328A2A}" type="datetimeFigureOut">
              <a:rPr lang="hu-HU" smtClean="0"/>
              <a:pPr/>
              <a:t>2022. 07. 12.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B03BE-45C2-40FC-A4D2-DA2DF5124BD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20507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1017"/>
            <a:ext cx="12192000" cy="9144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2325189"/>
            <a:ext cx="9144000" cy="1184774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 err="1" smtClean="0"/>
              <a:t>Acting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a </a:t>
            </a:r>
            <a:r>
              <a:rPr lang="hu-HU" dirty="0" err="1" smtClean="0"/>
              <a:t>better</a:t>
            </a:r>
            <a:r>
              <a:rPr lang="hu-HU" dirty="0" smtClean="0"/>
              <a:t> Europe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010297" y="3584621"/>
            <a:ext cx="4171406" cy="543242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 err="1" smtClean="0"/>
              <a:t>Travelling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Czech</a:t>
            </a:r>
            <a:r>
              <a:rPr lang="hu-HU" dirty="0" smtClean="0"/>
              <a:t> </a:t>
            </a:r>
            <a:r>
              <a:rPr lang="hu-HU" dirty="0" err="1" smtClean="0"/>
              <a:t>Republic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56209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8013"/>
            <a:ext cx="12192000" cy="832850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Introducion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521425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the framework of the 'Acting for a better Europe' Erasmus + </a:t>
            </a:r>
            <a:r>
              <a:rPr lang="hu-HU" dirty="0" smtClean="0"/>
              <a:t>program</a:t>
            </a:r>
            <a:r>
              <a:rPr lang="en-US" dirty="0" smtClean="0"/>
              <a:t>, </a:t>
            </a:r>
            <a:r>
              <a:rPr lang="en-US" dirty="0"/>
              <a:t>two teachers from our school (Ágnes </a:t>
            </a:r>
            <a:r>
              <a:rPr lang="en-US" dirty="0" err="1"/>
              <a:t>Leirerné</a:t>
            </a:r>
            <a:r>
              <a:rPr lang="en-US" dirty="0"/>
              <a:t> </a:t>
            </a:r>
            <a:r>
              <a:rPr lang="en-US" dirty="0" err="1"/>
              <a:t>Katona</a:t>
            </a:r>
            <a:r>
              <a:rPr lang="en-US" dirty="0"/>
              <a:t> and </a:t>
            </a:r>
            <a:r>
              <a:rPr lang="en-US" dirty="0" err="1"/>
              <a:t>Mónika</a:t>
            </a:r>
            <a:r>
              <a:rPr lang="en-US" dirty="0"/>
              <a:t> Pataki) and four students (Nina </a:t>
            </a:r>
            <a:r>
              <a:rPr lang="en-US" dirty="0" err="1"/>
              <a:t>Tonomár</a:t>
            </a:r>
            <a:r>
              <a:rPr lang="en-US" dirty="0"/>
              <a:t>, </a:t>
            </a:r>
            <a:r>
              <a:rPr lang="en-US" dirty="0" err="1"/>
              <a:t>Szilvia</a:t>
            </a:r>
            <a:r>
              <a:rPr lang="en-US" dirty="0"/>
              <a:t> </a:t>
            </a:r>
            <a:r>
              <a:rPr lang="en-US" dirty="0" smtClean="0"/>
              <a:t>P</a:t>
            </a:r>
            <a:r>
              <a:rPr lang="hu-HU" dirty="0" err="1" smtClean="0"/>
              <a:t>uskás</a:t>
            </a:r>
            <a:r>
              <a:rPr lang="en-US" dirty="0" smtClean="0"/>
              <a:t>, </a:t>
            </a:r>
            <a:r>
              <a:rPr lang="en-US" dirty="0" err="1"/>
              <a:t>Sára</a:t>
            </a:r>
            <a:r>
              <a:rPr lang="en-US" dirty="0"/>
              <a:t> </a:t>
            </a:r>
            <a:r>
              <a:rPr lang="en-US" dirty="0" err="1" smtClean="0"/>
              <a:t>Tóth</a:t>
            </a:r>
            <a:r>
              <a:rPr lang="hu-HU" dirty="0" smtClean="0"/>
              <a:t>, Lotti </a:t>
            </a:r>
            <a:r>
              <a:rPr lang="hu-HU" dirty="0" err="1" smtClean="0"/>
              <a:t>Vig</a:t>
            </a:r>
            <a:r>
              <a:rPr lang="en-US" dirty="0" smtClean="0"/>
              <a:t>) </a:t>
            </a:r>
            <a:r>
              <a:rPr lang="en-US" dirty="0" err="1" smtClean="0"/>
              <a:t>trave</a:t>
            </a:r>
            <a:r>
              <a:rPr lang="hu-HU" dirty="0" smtClean="0"/>
              <a:t>l</a:t>
            </a:r>
            <a:r>
              <a:rPr lang="en-US" dirty="0" smtClean="0"/>
              <a:t>led </a:t>
            </a:r>
            <a:r>
              <a:rPr lang="en-US" dirty="0"/>
              <a:t>to the Czech Republic to attend the fourth international meeting within the project.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11086"/>
            <a:ext cx="5680891" cy="42606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39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8013"/>
            <a:ext cx="12192000" cy="832850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Monday</a:t>
            </a:r>
            <a:r>
              <a:rPr lang="hu-HU" dirty="0" smtClean="0"/>
              <a:t> and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night</a:t>
            </a:r>
            <a:r>
              <a:rPr lang="hu-HU" dirty="0" smtClean="0"/>
              <a:t> </a:t>
            </a:r>
            <a:r>
              <a:rPr lang="hu-HU" dirty="0" err="1" smtClean="0"/>
              <a:t>before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669471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met the host families as early as we arrived and got to know each other a bit. We started the day on Monday morning with presentations about the countries, and then we </a:t>
            </a:r>
            <a:r>
              <a:rPr lang="hu-HU" dirty="0" smtClean="0"/>
              <a:t>played ‘</a:t>
            </a:r>
            <a:r>
              <a:rPr lang="hu-HU" dirty="0" err="1" smtClean="0"/>
              <a:t>ice-breaking</a:t>
            </a:r>
            <a:r>
              <a:rPr lang="hu-HU" dirty="0" smtClean="0"/>
              <a:t>’ </a:t>
            </a:r>
            <a:r>
              <a:rPr lang="en-US" dirty="0" smtClean="0"/>
              <a:t>games </a:t>
            </a:r>
            <a:r>
              <a:rPr lang="en-US" dirty="0"/>
              <a:t>in different groups, </a:t>
            </a:r>
            <a:r>
              <a:rPr lang="hu-HU" dirty="0" err="1" smtClean="0"/>
              <a:t>so</a:t>
            </a:r>
            <a:r>
              <a:rPr lang="hu-HU" dirty="0" smtClean="0"/>
              <a:t> </a:t>
            </a:r>
            <a:r>
              <a:rPr lang="hu-HU" dirty="0" err="1" smtClean="0"/>
              <a:t>we</a:t>
            </a:r>
            <a:r>
              <a:rPr lang="hu-HU" dirty="0" smtClean="0"/>
              <a:t> had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chance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memoris</a:t>
            </a:r>
            <a:r>
              <a:rPr lang="en-US" dirty="0" smtClean="0"/>
              <a:t>e</a:t>
            </a:r>
            <a:r>
              <a:rPr lang="hu-HU" dirty="0" smtClean="0"/>
              <a:t> e</a:t>
            </a:r>
            <a:r>
              <a:rPr lang="en-US" dirty="0" smtClean="0"/>
              <a:t>ach </a:t>
            </a:r>
            <a:r>
              <a:rPr lang="en-US" dirty="0"/>
              <a:t>other's </a:t>
            </a:r>
            <a:r>
              <a:rPr lang="en-US" dirty="0" smtClean="0"/>
              <a:t>name </a:t>
            </a:r>
            <a:r>
              <a:rPr lang="en-US" dirty="0"/>
              <a:t>and favorite </a:t>
            </a:r>
            <a:r>
              <a:rPr lang="hu-HU" dirty="0" smtClean="0"/>
              <a:t>free </a:t>
            </a:r>
            <a:r>
              <a:rPr lang="hu-HU" dirty="0" err="1" smtClean="0"/>
              <a:t>time</a:t>
            </a:r>
            <a:r>
              <a:rPr lang="hu-HU" dirty="0" smtClean="0"/>
              <a:t> </a:t>
            </a:r>
            <a:r>
              <a:rPr lang="hu-HU" dirty="0" err="1" smtClean="0"/>
              <a:t>activities</a:t>
            </a:r>
            <a:r>
              <a:rPr lang="en-US" dirty="0" smtClean="0"/>
              <a:t>. </a:t>
            </a:r>
            <a:r>
              <a:rPr lang="en-US" dirty="0"/>
              <a:t>Even that evening the host students took us to </a:t>
            </a:r>
            <a:r>
              <a:rPr lang="hu-HU" dirty="0" smtClean="0"/>
              <a:t>a </a:t>
            </a:r>
            <a:r>
              <a:rPr lang="en-US" dirty="0" smtClean="0"/>
              <a:t>bowling</a:t>
            </a:r>
            <a:r>
              <a:rPr lang="hu-HU" dirty="0" smtClean="0"/>
              <a:t> </a:t>
            </a:r>
            <a:r>
              <a:rPr lang="hu-HU" dirty="0" err="1" smtClean="0"/>
              <a:t>alley</a:t>
            </a:r>
            <a:r>
              <a:rPr lang="en-US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a </a:t>
            </a:r>
            <a:r>
              <a:rPr lang="en-US" dirty="0" smtClean="0"/>
              <a:t>local </a:t>
            </a:r>
            <a:r>
              <a:rPr lang="en-US" dirty="0"/>
              <a:t>restaurant where everyone had fun.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698" y="1402080"/>
            <a:ext cx="4000667" cy="51940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938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8013"/>
            <a:ext cx="12192000" cy="832850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Tuesday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199" y="1825625"/>
            <a:ext cx="594577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spent the whole day in Prague on Tuesday. A tour guide </a:t>
            </a:r>
            <a:r>
              <a:rPr lang="hu-HU" dirty="0" err="1" smtClean="0"/>
              <a:t>led</a:t>
            </a:r>
            <a:r>
              <a:rPr lang="hu-HU" dirty="0" smtClean="0"/>
              <a:t> </a:t>
            </a:r>
            <a:r>
              <a:rPr lang="hu-HU" dirty="0" err="1" smtClean="0"/>
              <a:t>us</a:t>
            </a:r>
            <a:r>
              <a:rPr lang="en-US" dirty="0" smtClean="0"/>
              <a:t> </a:t>
            </a:r>
            <a:r>
              <a:rPr lang="en-US" dirty="0"/>
              <a:t>through the city, showing the sights of Prague. We were also in the palace, where we could observe the church from the inside. We were then taken to a square where we had some free time.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054"/>
          <a:stretch/>
        </p:blipFill>
        <p:spPr>
          <a:xfrm>
            <a:off x="7396864" y="217081"/>
            <a:ext cx="2220844" cy="354320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179"/>
          <a:stretch/>
        </p:blipFill>
        <p:spPr>
          <a:xfrm>
            <a:off x="9736182" y="217081"/>
            <a:ext cx="2279557" cy="354320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444"/>
          <a:stretch/>
        </p:blipFill>
        <p:spPr>
          <a:xfrm>
            <a:off x="7399487" y="3821249"/>
            <a:ext cx="4616252" cy="29696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097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8013"/>
            <a:ext cx="12192000" cy="832850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Wednesday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7269480" cy="4351338"/>
          </a:xfrm>
        </p:spPr>
        <p:txBody>
          <a:bodyPr/>
          <a:lstStyle/>
          <a:p>
            <a:r>
              <a:rPr lang="en-US" dirty="0"/>
              <a:t>Wednesday morning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formed</a:t>
            </a:r>
            <a:r>
              <a:rPr lang="hu-HU" dirty="0" smtClean="0"/>
              <a:t> mixed </a:t>
            </a:r>
            <a:r>
              <a:rPr lang="hu-HU" dirty="0" err="1" smtClean="0"/>
              <a:t>groups</a:t>
            </a:r>
            <a:r>
              <a:rPr lang="hu-HU" dirty="0" smtClean="0"/>
              <a:t> and</a:t>
            </a:r>
            <a:r>
              <a:rPr lang="en-US" dirty="0" smtClean="0"/>
              <a:t> </a:t>
            </a:r>
            <a:r>
              <a:rPr lang="en-US" dirty="0"/>
              <a:t>each team was given </a:t>
            </a:r>
            <a:r>
              <a:rPr lang="en-US" dirty="0" smtClean="0"/>
              <a:t>different task</a:t>
            </a:r>
            <a:r>
              <a:rPr lang="hu-HU" dirty="0" smtClean="0"/>
              <a:t>s</a:t>
            </a:r>
            <a:r>
              <a:rPr lang="en-US" dirty="0" smtClean="0"/>
              <a:t> </a:t>
            </a:r>
            <a:r>
              <a:rPr lang="en-US" dirty="0"/>
              <a:t>to do. We were taken to the local fishing school in the afternoon and also </a:t>
            </a:r>
            <a:r>
              <a:rPr lang="hu-HU" dirty="0" err="1" smtClean="0"/>
              <a:t>visited</a:t>
            </a:r>
            <a:r>
              <a:rPr lang="en-US" dirty="0" smtClean="0"/>
              <a:t> </a:t>
            </a:r>
            <a:r>
              <a:rPr lang="en-US" dirty="0"/>
              <a:t>the Puppet </a:t>
            </a:r>
            <a:r>
              <a:rPr lang="en-US" dirty="0" err="1" smtClean="0"/>
              <a:t>Theat</a:t>
            </a:r>
            <a:r>
              <a:rPr lang="hu-HU" dirty="0" smtClean="0"/>
              <a:t>re</a:t>
            </a:r>
            <a:r>
              <a:rPr lang="en-US" dirty="0" smtClean="0"/>
              <a:t> </a:t>
            </a:r>
            <a:r>
              <a:rPr lang="en-US" dirty="0"/>
              <a:t>where we performed a well known story called Beet Tale together. In the evening we went to </a:t>
            </a:r>
            <a:r>
              <a:rPr lang="en-US" dirty="0" err="1"/>
              <a:t>Písek</a:t>
            </a:r>
            <a:r>
              <a:rPr lang="en-US" dirty="0"/>
              <a:t> for a laser fight. Even if not everyone was completely </a:t>
            </a:r>
            <a:r>
              <a:rPr lang="hu-HU" dirty="0" err="1" smtClean="0"/>
              <a:t>familiar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en-US" dirty="0" smtClean="0"/>
              <a:t>, </a:t>
            </a:r>
            <a:r>
              <a:rPr lang="en-US" dirty="0"/>
              <a:t>we all enjoyed the fight.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300" t="32381" r="6582" b="33460"/>
          <a:stretch/>
        </p:blipFill>
        <p:spPr>
          <a:xfrm>
            <a:off x="8482148" y="179705"/>
            <a:ext cx="3387635" cy="329183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936" b="28635"/>
          <a:stretch/>
        </p:blipFill>
        <p:spPr>
          <a:xfrm>
            <a:off x="8482147" y="3654879"/>
            <a:ext cx="3387635" cy="30973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169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8013"/>
            <a:ext cx="12192000" cy="832850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Thursday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4996543" cy="4351338"/>
          </a:xfrm>
        </p:spPr>
        <p:txBody>
          <a:bodyPr/>
          <a:lstStyle/>
          <a:p>
            <a:r>
              <a:rPr lang="en-US" dirty="0"/>
              <a:t>We </a:t>
            </a:r>
            <a:r>
              <a:rPr lang="hu-HU" dirty="0" err="1" smtClean="0"/>
              <a:t>went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a </a:t>
            </a:r>
            <a:r>
              <a:rPr lang="hu-HU" dirty="0" err="1" smtClean="0"/>
              <a:t>one-</a:t>
            </a:r>
            <a:r>
              <a:rPr lang="en-US" dirty="0" smtClean="0"/>
              <a:t>day </a:t>
            </a:r>
            <a:r>
              <a:rPr lang="en-US" dirty="0"/>
              <a:t>on Thursday. First we visited the Planetarium, then we went to Cesky </a:t>
            </a:r>
            <a:r>
              <a:rPr lang="en-US" dirty="0" err="1"/>
              <a:t>Krumlov</a:t>
            </a:r>
            <a:r>
              <a:rPr lang="en-US" dirty="0"/>
              <a:t>. We </a:t>
            </a:r>
            <a:r>
              <a:rPr lang="hu-HU" dirty="0" err="1" smtClean="0"/>
              <a:t>went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en-US" dirty="0" smtClean="0"/>
              <a:t> </a:t>
            </a:r>
            <a:r>
              <a:rPr lang="en-US" dirty="0"/>
              <a:t>a guided tour of the historic city, then we also toured the city’s convent.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57" t="19210" b="6381"/>
          <a:stretch/>
        </p:blipFill>
        <p:spPr>
          <a:xfrm>
            <a:off x="6383383" y="3513905"/>
            <a:ext cx="5661748" cy="325700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385" y="87084"/>
            <a:ext cx="2578262" cy="332750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328" y="87084"/>
            <a:ext cx="3000803" cy="33367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222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8013"/>
            <a:ext cx="12192000" cy="832850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Friday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6485709" cy="4351338"/>
          </a:xfrm>
        </p:spPr>
        <p:txBody>
          <a:bodyPr/>
          <a:lstStyle/>
          <a:p>
            <a:r>
              <a:rPr lang="en-US" dirty="0"/>
              <a:t>We continued the group work on Friday, which we presented later in the afternoon. In the evening we went to a cinema to watch Death on the Nile, which surprised everyone with its unexpected twist.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909" y="914400"/>
            <a:ext cx="4704609" cy="55691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231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8013"/>
            <a:ext cx="12192000" cy="832850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Final</a:t>
            </a:r>
            <a:r>
              <a:rPr lang="hu-HU" dirty="0" smtClean="0"/>
              <a:t> </a:t>
            </a:r>
            <a:r>
              <a:rPr lang="hu-HU" dirty="0" err="1" smtClean="0"/>
              <a:t>words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5649686" cy="4351338"/>
          </a:xfrm>
        </p:spPr>
        <p:txBody>
          <a:bodyPr/>
          <a:lstStyle/>
          <a:p>
            <a:r>
              <a:rPr lang="en-US" dirty="0"/>
              <a:t>All in all, the whole program was very </a:t>
            </a:r>
            <a:r>
              <a:rPr lang="hu-HU" smtClean="0"/>
              <a:t>enjoyable</a:t>
            </a:r>
            <a:r>
              <a:rPr lang="en-US" smtClean="0"/>
              <a:t>. </a:t>
            </a:r>
            <a:r>
              <a:rPr lang="en-US" dirty="0"/>
              <a:t>We met many new people and made many new friendships. On behalf of all of us, I can say that every program was fun, we gained a lot of experience and knowledge during the week we spent there.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886" y="1567542"/>
            <a:ext cx="5103223" cy="38274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65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0"/>
            <a:ext cx="5974080" cy="4480560"/>
          </a:xfr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592" t="29118" r="10" b="3393"/>
          <a:stretch/>
        </p:blipFill>
        <p:spPr>
          <a:xfrm>
            <a:off x="6217920" y="3265714"/>
            <a:ext cx="5974080" cy="359228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2702"/>
            <a:ext cx="6217920" cy="466344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65" t="36575" r="9451" b="-1"/>
          <a:stretch/>
        </p:blipFill>
        <p:spPr>
          <a:xfrm>
            <a:off x="0" y="3265713"/>
            <a:ext cx="6217920" cy="355156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94608" y="2562210"/>
            <a:ext cx="9446623" cy="1325563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u-HU" sz="6000" dirty="0" err="1" smtClean="0"/>
              <a:t>Thank</a:t>
            </a:r>
            <a:r>
              <a:rPr lang="hu-HU" sz="6000" dirty="0" smtClean="0"/>
              <a:t> </a:t>
            </a:r>
            <a:r>
              <a:rPr lang="hu-HU" sz="6000" dirty="0" err="1" smtClean="0"/>
              <a:t>you</a:t>
            </a:r>
            <a:r>
              <a:rPr lang="hu-HU" sz="6000" dirty="0" smtClean="0"/>
              <a:t> </a:t>
            </a:r>
            <a:r>
              <a:rPr lang="hu-HU" sz="6000" dirty="0" err="1" smtClean="0"/>
              <a:t>for</a:t>
            </a:r>
            <a:r>
              <a:rPr lang="hu-HU" sz="6000" dirty="0" smtClean="0"/>
              <a:t> </a:t>
            </a:r>
            <a:r>
              <a:rPr lang="hu-HU" sz="6000" dirty="0" err="1" smtClean="0"/>
              <a:t>your</a:t>
            </a:r>
            <a:r>
              <a:rPr lang="hu-HU" sz="6000" dirty="0" smtClean="0"/>
              <a:t> </a:t>
            </a:r>
            <a:r>
              <a:rPr lang="hu-HU" sz="6000" dirty="0" err="1" smtClean="0"/>
              <a:t>attention</a:t>
            </a:r>
            <a:r>
              <a:rPr lang="hu-HU" sz="6000" dirty="0" smtClean="0"/>
              <a:t>!</a:t>
            </a:r>
            <a:endParaRPr lang="hu-HU" sz="6000" dirty="0"/>
          </a:p>
        </p:txBody>
      </p:sp>
    </p:spTree>
    <p:extLst>
      <p:ext uri="{BB962C8B-B14F-4D97-AF65-F5344CB8AC3E}">
        <p14:creationId xmlns="" xmlns:p14="http://schemas.microsoft.com/office/powerpoint/2010/main" val="324480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437</Words>
  <Application>Microsoft Office PowerPoint</Application>
  <PresentationFormat>Egyéni</PresentationFormat>
  <Paragraphs>17</Paragraphs>
  <Slides>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Office-téma</vt:lpstr>
      <vt:lpstr>Acting for a better Europe</vt:lpstr>
      <vt:lpstr>Introducion</vt:lpstr>
      <vt:lpstr>Monday and the night before</vt:lpstr>
      <vt:lpstr>Tuesday</vt:lpstr>
      <vt:lpstr>Wednesday</vt:lpstr>
      <vt:lpstr>Thursday</vt:lpstr>
      <vt:lpstr>Friday</vt:lpstr>
      <vt:lpstr>Final words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User</dc:creator>
  <cp:lastModifiedBy>Ágnes</cp:lastModifiedBy>
  <cp:revision>36</cp:revision>
  <dcterms:created xsi:type="dcterms:W3CDTF">2022-06-08T18:24:33Z</dcterms:created>
  <dcterms:modified xsi:type="dcterms:W3CDTF">2022-07-12T17:25:00Z</dcterms:modified>
</cp:coreProperties>
</file>