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14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1C64E-A238-40D2-A9C1-E884CB930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1DB500-1793-44AB-A90C-B470F4EC8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016064-894A-43ED-99FD-DB1E7564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3EEDBB-CA29-4263-AF27-E7CAF46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0B3261-A0DA-4773-84FD-5891338C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1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06FBB-009D-4CCC-BBF3-487E2358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A4B025-7982-4431-B512-B7E14CD2C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ECD95-D6DC-482B-9C9F-E2431319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29E5AD-5BDE-4445-AEB1-8E5C32AB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B4C91D-472E-425B-AE0A-44DD5F7E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7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2C058E-6BD6-42A6-9C94-595E60F9B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27C541-AB98-4046-93E0-EFEC74CB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15D60E-B0F1-4F3B-A971-3D47A9A3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80856-71EB-4619-B6DE-368FE3A0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EC85F8-53DB-4C5F-8600-D04612C3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73327-D982-44C0-99F1-F528DB61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EF137-7A1F-4E7E-A3A2-B56D583E8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91C110-EC77-4DA2-B3DE-E36E9F1C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81C02A-C757-44BD-9350-22A6FCA8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08F590-D91D-4217-9CF5-F3A5E134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3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07F86-0FFE-44E6-9625-0FF0548E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D3BCD-6127-465F-9B62-C8573192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9D237-A586-4409-9133-718BA220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F0EA5A-871E-4F35-BBB5-335C7F02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42A2C-2DE7-4F66-8913-CD14D989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D8527-6556-4C94-8E35-470B681B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71949-0295-420A-BB61-EFBBA380C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8E938D-DA5A-4AB4-812C-3FB9F6BB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E8408A-8615-45E5-BECB-E36C0A95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4F4DE2-3C6E-473D-91C8-541688B5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CB3CD3-DA47-43E6-906E-EC5EF76B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1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CF645-BD63-43B2-9E0A-6EFEDE76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82591-AD7D-45A5-B07B-A7C622284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D775E6-D08E-4F91-8291-0EEE1B32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E13091-6D7A-4B10-A12D-34158C89F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A32B4F-73AE-4480-A56E-3467F0F74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178DDB-1D85-437C-AE4B-D063DBCD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EA714A-90A0-4135-AA6D-BEDCAD68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DB28E2-0422-4D17-86ED-BD06C0A7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6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73CD3-C914-4EE8-BB2C-BDD8B76F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106C06-6BAC-426E-A5C4-384919F0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8C7E27-A8E8-4EBF-BB32-9582671C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CACFFF-E215-482B-ACEB-63379C1F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C3C820-ECA7-4095-9D91-02DC4B59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FB49A0-C74F-407D-8414-DD62C4DD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BBBE82-B090-44B3-BE8C-7DB44BDE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16089-5E57-40E3-B204-AE256DE2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AE06F-46FA-47FB-A6ED-F14F1F3D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3E02AE-46A7-4AC2-BA0E-13811498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F36CE4-C143-4066-B58B-39D90829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5D93AC-D316-4489-814A-FB8B18F2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2368DB-1C19-4E18-B8B4-E190FE8E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4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5D748-DAE9-4B73-951E-42585768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308EF9-F565-42EE-90A5-EA6FF2199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2B15F0-B81C-42D6-AC5D-FD2E9C2CB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E3ECDE-E85B-4DD4-B4D4-B616B0B7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E6CB95-174C-48E2-9573-A4E909D7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E8DE3B-A61C-478F-B326-337E385F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9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51F3A6-B542-42AF-B802-A0EC157F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E77624-E3FF-4989-B842-F16185F9B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96DFB7-58EF-475D-A6F3-C6C58C3E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9222-EE1A-470D-9061-E496F596309D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F4C0FA-8A59-479F-937E-4947B955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912857-7572-42BA-9D5B-AFE599D09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EF94-F083-490B-A70F-25D3E984E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6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alíř, jídlo, různé, nastavit&#10;&#10;Popis byl vytvořen automaticky">
            <a:extLst>
              <a:ext uri="{FF2B5EF4-FFF2-40B4-BE49-F238E27FC236}">
                <a16:creationId xmlns:a16="http://schemas.microsoft.com/office/drawing/2014/main" id="{B6DFE298-5B09-423D-9C62-831C8A038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220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405BD8-26EC-4E2C-B7E0-C7397421E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Czech </a:t>
            </a:r>
            <a:r>
              <a:rPr lang="cs-CZ" dirty="0" err="1">
                <a:solidFill>
                  <a:srgbClr val="FFFFFF"/>
                </a:solidFill>
              </a:rPr>
              <a:t>cuisine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3CAECC-A9DD-4A82-93F9-C179F1366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77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daně, jídlo&#10;&#10;Popis byl vytvořen automaticky">
            <a:extLst>
              <a:ext uri="{FF2B5EF4-FFF2-40B4-BE49-F238E27FC236}">
                <a16:creationId xmlns:a16="http://schemas.microsoft.com/office/drawing/2014/main" id="{1563A660-2EDB-4AFB-9A41-DE4A7E780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28818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18BDCC-BAA3-48FA-9824-6FE3D08B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cs-CZ" dirty="0"/>
              <a:t>To </a:t>
            </a:r>
            <a:r>
              <a:rPr lang="cs-CZ" dirty="0" err="1"/>
              <a:t>beer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C201BF-57A4-4811-A60B-6419120E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cs-CZ" sz="1800"/>
              <a:t>Marinade cheese</a:t>
            </a:r>
          </a:p>
          <a:p>
            <a:r>
              <a:rPr lang="cs-CZ" sz="1800"/>
              <a:t>Drowned men</a:t>
            </a:r>
          </a:p>
          <a:p>
            <a:r>
              <a:rPr lang="cs-CZ" sz="1800"/>
              <a:t>Fried potato pancakes</a:t>
            </a:r>
          </a:p>
          <a:p>
            <a:r>
              <a:rPr lang="cs-CZ" sz="1800"/>
              <a:t>Wine sausage</a:t>
            </a:r>
          </a:p>
        </p:txBody>
      </p:sp>
    </p:spTree>
    <p:extLst>
      <p:ext uri="{BB962C8B-B14F-4D97-AF65-F5344CB8AC3E}">
        <p14:creationId xmlns:p14="http://schemas.microsoft.com/office/powerpoint/2010/main" val="227321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FBEC9-4C71-4990-BECF-CBAE3B4C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cs-CZ" dirty="0" err="1"/>
              <a:t>Christmas</a:t>
            </a:r>
            <a:r>
              <a:rPr lang="cs-CZ" dirty="0"/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alíř, jídlo, stůl, bílá&#10;&#10;Popis byl vytvořen automaticky">
            <a:extLst>
              <a:ext uri="{FF2B5EF4-FFF2-40B4-BE49-F238E27FC236}">
                <a16:creationId xmlns:a16="http://schemas.microsoft.com/office/drawing/2014/main" id="{F7E3294B-BBBD-44E7-B619-A705C9F9F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r="1655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30055-11B2-4966-A225-64EF5F083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cs-CZ" sz="1800"/>
              <a:t>Carp (schnitzel in some families) with potato salad is eaten for Christmas</a:t>
            </a:r>
          </a:p>
          <a:p>
            <a:r>
              <a:rPr lang="cs-CZ" sz="1800"/>
              <a:t>Baking Christmas cookies</a:t>
            </a:r>
          </a:p>
        </p:txBody>
      </p:sp>
    </p:spTree>
    <p:extLst>
      <p:ext uri="{BB962C8B-B14F-4D97-AF65-F5344CB8AC3E}">
        <p14:creationId xmlns:p14="http://schemas.microsoft.com/office/powerpoint/2010/main" val="88835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2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145BD-2F08-4CA4-9143-8FA4E24B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Thank you for your attention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142463-C412-41E2-8FDA-B8B07C99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49" y="5795963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 personally don´t like Czech cuisine, so if the presentation was bad I am sorry.</a:t>
            </a:r>
          </a:p>
        </p:txBody>
      </p:sp>
      <p:pic>
        <p:nvPicPr>
          <p:cNvPr id="5" name="Obrázek 4" descr="Obsah obrázku talíř, mísa, různé, nastavit&#10;&#10;Popis byl vytvořen automaticky">
            <a:extLst>
              <a:ext uri="{FF2B5EF4-FFF2-40B4-BE49-F238E27FC236}">
                <a16:creationId xmlns:a16="http://schemas.microsoft.com/office/drawing/2014/main" id="{A3C25A0D-D95F-42D3-A481-26649330F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3" b="19360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20CFE-7ECF-40EB-BCC7-DF2C7E5A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/>
              <a:t>Czech cuisine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alíř, jídlo, různé, několik&#10;&#10;Popis byl vytvořen automaticky">
            <a:extLst>
              <a:ext uri="{FF2B5EF4-FFF2-40B4-BE49-F238E27FC236}">
                <a16:creationId xmlns:a16="http://schemas.microsoft.com/office/drawing/2014/main" id="{86C5CDBA-677C-444A-B8FA-679C16EBE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r="23440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E5DCE-C8AF-4BFD-8C14-398ACCED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/>
              <a:t>For czech cuisine are typical thick soups a many kinds of sauces</a:t>
            </a:r>
          </a:p>
          <a:p>
            <a:r>
              <a:rPr lang="cs-CZ" sz="1800"/>
              <a:t>Base is often cooked vegetables, cream and roast meat</a:t>
            </a:r>
          </a:p>
          <a:p>
            <a:r>
              <a:rPr lang="cs-CZ" sz="1800"/>
              <a:t>We also have many kinds of cakes and pastries that are popular in Central Europe</a:t>
            </a:r>
          </a:p>
          <a:p>
            <a:r>
              <a:rPr lang="cs-CZ" sz="1800"/>
              <a:t>Czech menu usually consists of two or more courses – first is soup, then main dish and dessert 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692003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C5719-04FA-4BA6-8338-9723646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cs-CZ" dirty="0" err="1"/>
              <a:t>Soups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talíř, stůl, jídlo, polévka&#10;&#10;Popis byl vytvořen automaticky">
            <a:extLst>
              <a:ext uri="{FF2B5EF4-FFF2-40B4-BE49-F238E27FC236}">
                <a16:creationId xmlns:a16="http://schemas.microsoft.com/office/drawing/2014/main" id="{14209358-7BB4-4A46-B904-93F28BF2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10019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27A8E-82FD-4790-91EB-BA5710E4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cs-CZ" sz="1800"/>
              <a:t>Important part of Czech cuisine and traditional catering are soups</a:t>
            </a:r>
          </a:p>
          <a:p>
            <a:r>
              <a:rPr lang="cs-CZ" sz="1800"/>
              <a:t>Some soups are served as a main dish with pastries</a:t>
            </a:r>
          </a:p>
          <a:p>
            <a:r>
              <a:rPr lang="cs-CZ" sz="1800"/>
              <a:t>Some traditional Czech soups: lentil soup, rice soup, gralic, potatoe soup, cabbage, noodle soup and Hokkaido pumpkin soup                 (my favourite)</a:t>
            </a:r>
          </a:p>
        </p:txBody>
      </p:sp>
    </p:spTree>
    <p:extLst>
      <p:ext uri="{BB962C8B-B14F-4D97-AF65-F5344CB8AC3E}">
        <p14:creationId xmlns:p14="http://schemas.microsoft.com/office/powerpoint/2010/main" val="1442723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ECA6E-F54E-4793-95E5-EFF2EC11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dishes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talíř, jídlo, bílá, maso&#10;&#10;Popis byl vytvořen automaticky">
            <a:extLst>
              <a:ext uri="{FF2B5EF4-FFF2-40B4-BE49-F238E27FC236}">
                <a16:creationId xmlns:a16="http://schemas.microsoft.com/office/drawing/2014/main" id="{B7724035-7A83-450C-907F-313244F2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r="24857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E58DB-47B0-4E12-8CEE-5B84AA99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cs-CZ" sz="1800"/>
              <a:t>Meals dominated the main dishes</a:t>
            </a:r>
          </a:p>
          <a:p>
            <a:r>
              <a:rPr lang="cs-CZ" sz="1800"/>
              <a:t>Mainly pork, beef and chicken</a:t>
            </a:r>
          </a:p>
          <a:p>
            <a:r>
              <a:rPr lang="cs-CZ" sz="1800"/>
              <a:t>An important part of main dishes are sauces</a:t>
            </a:r>
          </a:p>
          <a:p>
            <a:r>
              <a:rPr lang="cs-CZ" sz="1800"/>
              <a:t>Rice, potatoes, pasta and Czech speciality dumplings are used as a side dishes to meat</a:t>
            </a:r>
          </a:p>
        </p:txBody>
      </p:sp>
    </p:spTree>
    <p:extLst>
      <p:ext uri="{BB962C8B-B14F-4D97-AF65-F5344CB8AC3E}">
        <p14:creationId xmlns:p14="http://schemas.microsoft.com/office/powerpoint/2010/main" val="37848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3C447-B351-45D2-9E5C-21616CBF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cs-CZ" dirty="0" err="1"/>
              <a:t>Dessert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4" descr="Obsah obrázku jídlo, pečivo, chléb&#10;&#10;Popis byl vytvořen automaticky">
            <a:extLst>
              <a:ext uri="{FF2B5EF4-FFF2-40B4-BE49-F238E27FC236}">
                <a16:creationId xmlns:a16="http://schemas.microsoft.com/office/drawing/2014/main" id="{981407E6-9ABE-4EF7-B519-9737F46D5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2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784F2-0ADC-48BC-96A9-84CE6890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cs-CZ" sz="1800"/>
              <a:t>Frequent dessert are cakes</a:t>
            </a:r>
          </a:p>
          <a:p>
            <a:r>
              <a:rPr lang="cs-CZ" sz="1800"/>
              <a:t>Are made from different kinds of dough with filling or covered in chocolate</a:t>
            </a:r>
          </a:p>
          <a:p>
            <a:r>
              <a:rPr lang="cs-CZ" sz="1800"/>
              <a:t>Some desserts: pitcher buns, strudel, blueberry pie, honey cake</a:t>
            </a:r>
          </a:p>
        </p:txBody>
      </p:sp>
    </p:spTree>
    <p:extLst>
      <p:ext uri="{BB962C8B-B14F-4D97-AF65-F5344CB8AC3E}">
        <p14:creationId xmlns:p14="http://schemas.microsoft.com/office/powerpoint/2010/main" val="129551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, talíř, jídlo, dřevěné&#10;&#10;Popis byl vytvořen automaticky">
            <a:extLst>
              <a:ext uri="{FF2B5EF4-FFF2-40B4-BE49-F238E27FC236}">
                <a16:creationId xmlns:a16="http://schemas.microsoft.com/office/drawing/2014/main" id="{EC72D50D-FE0A-47F5-92BA-8903010FE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537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C73C0B-38F7-43A7-8C5A-8E6A9578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cs-CZ" dirty="0" err="1"/>
              <a:t>Typical</a:t>
            </a:r>
            <a:r>
              <a:rPr lang="cs-CZ" dirty="0"/>
              <a:t> Czech </a:t>
            </a:r>
            <a:r>
              <a:rPr lang="cs-CZ" dirty="0" err="1"/>
              <a:t>dishes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8A28C-578F-4D6E-A228-4DD669F0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cs-CZ" sz="1800"/>
              <a:t>Dumplings, roasted pork and sauerkraut</a:t>
            </a:r>
          </a:p>
          <a:p>
            <a:r>
              <a:rPr lang="cs-CZ" sz="1800"/>
              <a:t>Vegetable sauce with dumplings</a:t>
            </a:r>
          </a:p>
          <a:p>
            <a:r>
              <a:rPr lang="cs-CZ" sz="1800"/>
              <a:t>Beef in tomato sauce with pasta</a:t>
            </a:r>
          </a:p>
          <a:p>
            <a:r>
              <a:rPr lang="cs-CZ" sz="1800"/>
              <a:t>Sweet dumplings </a:t>
            </a:r>
          </a:p>
          <a:p>
            <a:r>
              <a:rPr lang="cs-CZ" sz="1800"/>
              <a:t>Fried cheese and fries with tartar sauce</a:t>
            </a:r>
          </a:p>
          <a:p>
            <a:r>
              <a:rPr lang="cs-CZ" sz="1800"/>
              <a:t>Goulash</a:t>
            </a:r>
          </a:p>
          <a:p>
            <a:r>
              <a:rPr lang="cs-CZ" sz="1800"/>
              <a:t>Mincemeat with potatoes</a:t>
            </a:r>
          </a:p>
        </p:txBody>
      </p:sp>
    </p:spTree>
    <p:extLst>
      <p:ext uri="{BB962C8B-B14F-4D97-AF65-F5344CB8AC3E}">
        <p14:creationId xmlns:p14="http://schemas.microsoft.com/office/powerpoint/2010/main" val="374795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233EC-51C2-48E9-9111-A68DE39A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talíř, jídlo, bílá, maso&#10;&#10;Popis byl vytvořen automaticky">
            <a:extLst>
              <a:ext uri="{FF2B5EF4-FFF2-40B4-BE49-F238E27FC236}">
                <a16:creationId xmlns:a16="http://schemas.microsoft.com/office/drawing/2014/main" id="{199ACF43-0C0F-4498-827F-F2BEA0AD6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r="1" b="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9" name="Obrázek 8" descr="Obsah obrázku talíř, jídlo, stůl, bílá&#10;&#10;Popis byl vytvořen automaticky">
            <a:extLst>
              <a:ext uri="{FF2B5EF4-FFF2-40B4-BE49-F238E27FC236}">
                <a16:creationId xmlns:a16="http://schemas.microsoft.com/office/drawing/2014/main" id="{8513C46B-D3D9-4F81-8B24-4F99BBE72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r="-1" b="11674"/>
          <a:stretch/>
        </p:blipFill>
        <p:spPr>
          <a:xfrm>
            <a:off x="4975078" y="1828799"/>
            <a:ext cx="7216902" cy="4359440"/>
          </a:xfrm>
          <a:prstGeom prst="rect">
            <a:avLst/>
          </a:prstGeom>
        </p:spPr>
      </p:pic>
      <p:pic>
        <p:nvPicPr>
          <p:cNvPr id="7" name="Obrázek 6" descr="Obsah obrázku talíř, jídlo, bílá, zlatý hřeb&#10;&#10;Popis byl vytvořen automaticky">
            <a:extLst>
              <a:ext uri="{FF2B5EF4-FFF2-40B4-BE49-F238E27FC236}">
                <a16:creationId xmlns:a16="http://schemas.microsoft.com/office/drawing/2014/main" id="{559872D5-5C13-4CDE-9B37-EAA4B2DAC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r="-1" b="12256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, jídlo, talíř&#10;&#10;Popis byl vytvořen automaticky">
            <a:extLst>
              <a:ext uri="{FF2B5EF4-FFF2-40B4-BE49-F238E27FC236}">
                <a16:creationId xmlns:a16="http://schemas.microsoft.com/office/drawing/2014/main" id="{25FF168C-D71E-429B-BD7F-46258EFF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-1" b="-1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7" name="Obrázek 6" descr="Obsah obrázku jídlo, talíř, stůl, bílá&#10;&#10;Popis byl vytvořen automaticky">
            <a:extLst>
              <a:ext uri="{FF2B5EF4-FFF2-40B4-BE49-F238E27FC236}">
                <a16:creationId xmlns:a16="http://schemas.microsoft.com/office/drawing/2014/main" id="{AB1DB240-0A86-4773-A82C-C9F1B844F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r="1" b="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Obrázek 2" descr="Obsah obrázku jídlo, talíř, ovoce, dezert&#10;&#10;Popis byl vytvořen automaticky">
            <a:extLst>
              <a:ext uri="{FF2B5EF4-FFF2-40B4-BE49-F238E27FC236}">
                <a16:creationId xmlns:a16="http://schemas.microsoft.com/office/drawing/2014/main" id="{209DC95B-8732-4283-9117-0BED34255B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r="3" b="11452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911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A4E46-37A7-4F83-82EB-EA672289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396289"/>
            <a:ext cx="5277333" cy="1325563"/>
          </a:xfrm>
        </p:spPr>
        <p:txBody>
          <a:bodyPr>
            <a:normAutofit/>
          </a:bodyPr>
          <a:lstStyle/>
          <a:p>
            <a:r>
              <a:rPr lang="cs-CZ" dirty="0" err="1"/>
              <a:t>Drinks</a:t>
            </a:r>
            <a:endParaRPr lang="cs-CZ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hrníček, stůl, káva, sklo&#10;&#10;Popis byl vytvořen automaticky">
            <a:extLst>
              <a:ext uri="{FF2B5EF4-FFF2-40B4-BE49-F238E27FC236}">
                <a16:creationId xmlns:a16="http://schemas.microsoft.com/office/drawing/2014/main" id="{AFA944A2-9B0D-4095-8614-DEAD17917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2" b="2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hrnek, plavidlo&#10;&#10;Popis byl vytvořen automaticky">
            <a:extLst>
              <a:ext uri="{FF2B5EF4-FFF2-40B4-BE49-F238E27FC236}">
                <a16:creationId xmlns:a16="http://schemas.microsoft.com/office/drawing/2014/main" id="{403E7158-5FD5-46A6-B894-568308E58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r="-2" b="24166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47320-07E3-467B-B7EE-9F781922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44" y="2871982"/>
            <a:ext cx="5272888" cy="3181684"/>
          </a:xfrm>
        </p:spPr>
        <p:txBody>
          <a:bodyPr anchor="t">
            <a:normAutofit/>
          </a:bodyPr>
          <a:lstStyle/>
          <a:p>
            <a:r>
              <a:rPr lang="cs-CZ" sz="1800"/>
              <a:t>Beers: Pilsner Urquell, Budweiser Budvar, Platan</a:t>
            </a:r>
          </a:p>
          <a:p>
            <a:r>
              <a:rPr lang="cs-CZ" sz="1800"/>
              <a:t>Kofola – original Czech limonade, better Coca-Cola</a:t>
            </a:r>
          </a:p>
          <a:p>
            <a:r>
              <a:rPr lang="cs-CZ" sz="1800"/>
              <a:t>Mattoni</a:t>
            </a:r>
          </a:p>
        </p:txBody>
      </p:sp>
    </p:spTree>
    <p:extLst>
      <p:ext uri="{BB962C8B-B14F-4D97-AF65-F5344CB8AC3E}">
        <p14:creationId xmlns:p14="http://schemas.microsoft.com/office/powerpoint/2010/main" val="229006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DC8472B1C5124DAEF857F069B95CEA" ma:contentTypeVersion="13" ma:contentTypeDescription="Vytvoří nový dokument" ma:contentTypeScope="" ma:versionID="4e7cbef98338a7b579cb3d93072c82ff">
  <xsd:schema xmlns:xsd="http://www.w3.org/2001/XMLSchema" xmlns:xs="http://www.w3.org/2001/XMLSchema" xmlns:p="http://schemas.microsoft.com/office/2006/metadata/properties" xmlns:ns2="f3519cd8-ca90-4db6-8021-ef82bd1fb867" xmlns:ns3="c27c9b49-8f7b-41d3-856f-b978947e1b53" targetNamespace="http://schemas.microsoft.com/office/2006/metadata/properties" ma:root="true" ma:fieldsID="1ce4cb1c129ada67cf7143dcf7ad8485" ns2:_="" ns3:_="">
    <xsd:import namespace="f3519cd8-ca90-4db6-8021-ef82bd1fb867"/>
    <xsd:import namespace="c27c9b49-8f7b-41d3-856f-b978947e1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19cd8-ca90-4db6-8021-ef82bd1fb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0a8ac0ba-7fc1-4d27-817f-1b550ad03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9b49-8f7b-41d3-856f-b978947e1b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fb2b8ff-a659-4e4b-8b5a-e628c2839703}" ma:internalName="TaxCatchAll" ma:showField="CatchAllData" ma:web="c27c9b49-8f7b-41d3-856f-b978947e1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7c9b49-8f7b-41d3-856f-b978947e1b53" xsi:nil="true"/>
    <lcf76f155ced4ddcb4097134ff3c332f xmlns="f3519cd8-ca90-4db6-8021-ef82bd1fb8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F47AD3-CE4A-4426-9321-906D3187B4C1}"/>
</file>

<file path=customXml/itemProps2.xml><?xml version="1.0" encoding="utf-8"?>
<ds:datastoreItem xmlns:ds="http://schemas.openxmlformats.org/officeDocument/2006/customXml" ds:itemID="{09D3051F-663B-4409-966A-9C0FB1B5DAF1}"/>
</file>

<file path=customXml/itemProps3.xml><?xml version="1.0" encoding="utf-8"?>
<ds:datastoreItem xmlns:ds="http://schemas.openxmlformats.org/officeDocument/2006/customXml" ds:itemID="{0BAACF99-95AC-4A88-A472-AE32781B677C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282</Words>
  <Application>Microsoft Office PowerPoint</Application>
  <PresentationFormat>Širokoúhlá obrazovka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Czech cuisine</vt:lpstr>
      <vt:lpstr>Czech cuisine</vt:lpstr>
      <vt:lpstr>Soups</vt:lpstr>
      <vt:lpstr>Main dishes</vt:lpstr>
      <vt:lpstr>Dessert</vt:lpstr>
      <vt:lpstr>Typical Czech dishes</vt:lpstr>
      <vt:lpstr>Prezentace aplikace PowerPoint</vt:lpstr>
      <vt:lpstr>Prezentace aplikace PowerPoint</vt:lpstr>
      <vt:lpstr>Drinks</vt:lpstr>
      <vt:lpstr>To beer</vt:lpstr>
      <vt:lpstr>Christmas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cuisine</dc:title>
  <dc:creator>Vojtěch Holý</dc:creator>
  <cp:lastModifiedBy>Vojtěch Holý</cp:lastModifiedBy>
  <cp:revision>1</cp:revision>
  <dcterms:created xsi:type="dcterms:W3CDTF">2021-10-10T19:58:10Z</dcterms:created>
  <dcterms:modified xsi:type="dcterms:W3CDTF">2021-10-10T21:22:16Z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0x01010029DC8472B1C5124DAEF857F069B95CEA</vt:lpwstr>
  </property>
  <property fmtid="{D5CDD505-2E9C-101B-9397-08002B2CF9AE}" pid="3" name="MediaServiceImageTags">
    <vt:lpwstr/>
  </property>
</Properties>
</file>