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57" r:id="rId8"/>
    <p:sldId id="260" r:id="rId9"/>
    <p:sldId id="26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546BD-0C2A-4862-B1C2-67050E35E856}" v="2" dt="2022-04-11T18:18:52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brova Alzbeta" userId="S::alzbeta.vebrova@student.zsgvodnany.cz::806a0501-008b-4a3d-956a-be9f723fef56" providerId="AD" clId="Web-{ADBB3B25-54E3-48FE-9E5A-DAF787DB9825}"/>
    <pc:docChg chg="modSld">
      <pc:chgData name="Vebrova Alzbeta" userId="S::alzbeta.vebrova@student.zsgvodnany.cz::806a0501-008b-4a3d-956a-be9f723fef56" providerId="AD" clId="Web-{ADBB3B25-54E3-48FE-9E5A-DAF787DB9825}" dt="2022-03-30T17:09:30.004" v="106" actId="20577"/>
      <pc:docMkLst>
        <pc:docMk/>
      </pc:docMkLst>
      <pc:sldChg chg="modSp">
        <pc:chgData name="Vebrova Alzbeta" userId="S::alzbeta.vebrova@student.zsgvodnany.cz::806a0501-008b-4a3d-956a-be9f723fef56" providerId="AD" clId="Web-{ADBB3B25-54E3-48FE-9E5A-DAF787DB9825}" dt="2022-03-30T17:09:30.004" v="106" actId="20577"/>
        <pc:sldMkLst>
          <pc:docMk/>
          <pc:sldMk cId="1123334311" sldId="258"/>
        </pc:sldMkLst>
        <pc:spChg chg="mod">
          <ac:chgData name="Vebrova Alzbeta" userId="S::alzbeta.vebrova@student.zsgvodnany.cz::806a0501-008b-4a3d-956a-be9f723fef56" providerId="AD" clId="Web-{ADBB3B25-54E3-48FE-9E5A-DAF787DB9825}" dt="2022-03-30T17:09:30.004" v="106" actId="20577"/>
          <ac:spMkLst>
            <pc:docMk/>
            <pc:sldMk cId="1123334311" sldId="258"/>
            <ac:spMk id="3" creationId="{51FD316E-F754-9961-A518-B553C83B0E44}"/>
          </ac:spMkLst>
        </pc:spChg>
      </pc:sldChg>
    </pc:docChg>
  </pc:docChgLst>
  <pc:docChgLst>
    <pc:chgData name="Skuhrovcova Lucie" userId="6b9381a9-1737-4267-ac3c-e04058181ee7" providerId="ADAL" clId="{C4B96E1E-5A6B-9E4C-A7D7-D3442C104E5E}"/>
    <pc:docChg chg="modSld">
      <pc:chgData name="Skuhrovcova Lucie" userId="6b9381a9-1737-4267-ac3c-e04058181ee7" providerId="ADAL" clId="{C4B96E1E-5A6B-9E4C-A7D7-D3442C104E5E}" dt="2022-04-02T15:51:15.915" v="23" actId="20577"/>
      <pc:docMkLst>
        <pc:docMk/>
      </pc:docMkLst>
      <pc:sldChg chg="modSp">
        <pc:chgData name="Skuhrovcova Lucie" userId="6b9381a9-1737-4267-ac3c-e04058181ee7" providerId="ADAL" clId="{C4B96E1E-5A6B-9E4C-A7D7-D3442C104E5E}" dt="2022-04-02T15:51:15.915" v="23" actId="20577"/>
        <pc:sldMkLst>
          <pc:docMk/>
          <pc:sldMk cId="1123334311" sldId="258"/>
        </pc:sldMkLst>
        <pc:spChg chg="mod">
          <ac:chgData name="Skuhrovcova Lucie" userId="6b9381a9-1737-4267-ac3c-e04058181ee7" providerId="ADAL" clId="{C4B96E1E-5A6B-9E4C-A7D7-D3442C104E5E}" dt="2022-04-02T15:51:15.915" v="23" actId="20577"/>
          <ac:spMkLst>
            <pc:docMk/>
            <pc:sldMk cId="1123334311" sldId="258"/>
            <ac:spMk id="3" creationId="{51FD316E-F754-9961-A518-B553C83B0E44}"/>
          </ac:spMkLst>
        </pc:spChg>
      </pc:sldChg>
      <pc:sldChg chg="modSp">
        <pc:chgData name="Skuhrovcova Lucie" userId="6b9381a9-1737-4267-ac3c-e04058181ee7" providerId="ADAL" clId="{C4B96E1E-5A6B-9E4C-A7D7-D3442C104E5E}" dt="2022-04-02T15:47:59.080" v="5" actId="20577"/>
        <pc:sldMkLst>
          <pc:docMk/>
          <pc:sldMk cId="66960222" sldId="260"/>
        </pc:sldMkLst>
        <pc:spChg chg="mod">
          <ac:chgData name="Skuhrovcova Lucie" userId="6b9381a9-1737-4267-ac3c-e04058181ee7" providerId="ADAL" clId="{C4B96E1E-5A6B-9E4C-A7D7-D3442C104E5E}" dt="2022-04-02T15:47:59.080" v="5" actId="20577"/>
          <ac:spMkLst>
            <pc:docMk/>
            <pc:sldMk cId="66960222" sldId="260"/>
            <ac:spMk id="3" creationId="{466E5DDD-70FE-4AD6-BA23-92C00589CB80}"/>
          </ac:spMkLst>
        </pc:spChg>
      </pc:sldChg>
    </pc:docChg>
  </pc:docChgLst>
  <pc:docChgLst>
    <pc:chgData name="Kochrdová Petra" userId="S::petra.kochrdova@zsgvodnany.cz::c61f5376-1da4-47b2-99d4-667be0ddb413" providerId="AD" clId="Web-{A15546BD-0C2A-4862-B1C2-67050E35E856}"/>
    <pc:docChg chg="sldOrd">
      <pc:chgData name="Kochrdová Petra" userId="S::petra.kochrdova@zsgvodnany.cz::c61f5376-1da4-47b2-99d4-667be0ddb413" providerId="AD" clId="Web-{A15546BD-0C2A-4862-B1C2-67050E35E856}" dt="2022-04-11T18:18:52.597" v="1"/>
      <pc:docMkLst>
        <pc:docMk/>
      </pc:docMkLst>
      <pc:sldChg chg="ord">
        <pc:chgData name="Kochrdová Petra" userId="S::petra.kochrdova@zsgvodnany.cz::c61f5376-1da4-47b2-99d4-667be0ddb413" providerId="AD" clId="Web-{A15546BD-0C2A-4862-B1C2-67050E35E856}" dt="2022-04-11T18:18:48.332" v="0"/>
        <pc:sldMkLst>
          <pc:docMk/>
          <pc:sldMk cId="1123334311" sldId="258"/>
        </pc:sldMkLst>
      </pc:sldChg>
      <pc:sldChg chg="ord">
        <pc:chgData name="Kochrdová Petra" userId="S::petra.kochrdova@zsgvodnany.cz::c61f5376-1da4-47b2-99d4-667be0ddb413" providerId="AD" clId="Web-{A15546BD-0C2A-4862-B1C2-67050E35E856}" dt="2022-04-11T18:18:52.597" v="1"/>
        <pc:sldMkLst>
          <pc:docMk/>
          <pc:sldMk cId="3571377950" sldId="259"/>
        </pc:sldMkLst>
      </pc:sldChg>
    </pc:docChg>
  </pc:docChgLst>
  <pc:docChgLst>
    <pc:chgData name="Vebrova Alzbeta" userId="806a0501-008b-4a3d-956a-be9f723fef56" providerId="ADAL" clId="{8EF7FF6C-AC19-4DF1-97A6-0C09F68AB67E}"/>
    <pc:docChg chg="custSel modSld">
      <pc:chgData name="Vebrova Alzbeta" userId="806a0501-008b-4a3d-956a-be9f723fef56" providerId="ADAL" clId="{8EF7FF6C-AC19-4DF1-97A6-0C09F68AB67E}" dt="2022-03-30T13:53:42.378" v="29" actId="20577"/>
      <pc:docMkLst>
        <pc:docMk/>
      </pc:docMkLst>
      <pc:sldChg chg="modSp mod">
        <pc:chgData name="Vebrova Alzbeta" userId="806a0501-008b-4a3d-956a-be9f723fef56" providerId="ADAL" clId="{8EF7FF6C-AC19-4DF1-97A6-0C09F68AB67E}" dt="2022-03-30T13:53:42.378" v="29" actId="20577"/>
        <pc:sldMkLst>
          <pc:docMk/>
          <pc:sldMk cId="1123334311" sldId="258"/>
        </pc:sldMkLst>
        <pc:spChg chg="mod">
          <ac:chgData name="Vebrova Alzbeta" userId="806a0501-008b-4a3d-956a-be9f723fef56" providerId="ADAL" clId="{8EF7FF6C-AC19-4DF1-97A6-0C09F68AB67E}" dt="2022-03-30T13:53:42.378" v="29" actId="20577"/>
          <ac:spMkLst>
            <pc:docMk/>
            <pc:sldMk cId="1123334311" sldId="258"/>
            <ac:spMk id="3" creationId="{51FD316E-F754-9961-A518-B553C83B0E44}"/>
          </ac:spMkLst>
        </pc:spChg>
      </pc:sldChg>
    </pc:docChg>
  </pc:docChgLst>
  <pc:docChgLst>
    <pc:chgData name="Hrdlička Tomáš" userId="S::tomas.hrdlicka@student.zsgvodnany.cz::b4706b3b-b8b3-469e-8ece-8a897c9f9d69" providerId="AD" clId="Web-{CF3F3B46-7FDD-4942-B38E-7B6623B48C29}"/>
    <pc:docChg chg="addSld modSld">
      <pc:chgData name="Hrdlička Tomáš" userId="S::tomas.hrdlicka@student.zsgvodnany.cz::b4706b3b-b8b3-469e-8ece-8a897c9f9d69" providerId="AD" clId="Web-{CF3F3B46-7FDD-4942-B38E-7B6623B48C29}" dt="2022-03-30T10:30:52.439" v="7"/>
      <pc:docMkLst>
        <pc:docMk/>
      </pc:docMkLst>
      <pc:sldChg chg="addSp delSp modSp mod setBg setClrOvrMap">
        <pc:chgData name="Hrdlička Tomáš" userId="S::tomas.hrdlicka@student.zsgvodnany.cz::b4706b3b-b8b3-469e-8ece-8a897c9f9d69" providerId="AD" clId="Web-{CF3F3B46-7FDD-4942-B38E-7B6623B48C29}" dt="2022-03-30T10:30:43.063" v="6"/>
        <pc:sldMkLst>
          <pc:docMk/>
          <pc:sldMk cId="2304069169" sldId="257"/>
        </pc:sldMkLst>
        <pc:spChg chg="mod">
          <ac:chgData name="Hrdlička Tomáš" userId="S::tomas.hrdlicka@student.zsgvodnany.cz::b4706b3b-b8b3-469e-8ece-8a897c9f9d69" providerId="AD" clId="Web-{CF3F3B46-7FDD-4942-B38E-7B6623B48C29}" dt="2022-03-30T10:30:43.063" v="6"/>
          <ac:spMkLst>
            <pc:docMk/>
            <pc:sldMk cId="2304069169" sldId="257"/>
            <ac:spMk id="2" creationId="{CB9A4F33-C839-C30E-EB8E-B6C328FE9D82}"/>
          </ac:spMkLst>
        </pc:spChg>
        <pc:spChg chg="mod ord">
          <ac:chgData name="Hrdlička Tomáš" userId="S::tomas.hrdlicka@student.zsgvodnany.cz::b4706b3b-b8b3-469e-8ece-8a897c9f9d69" providerId="AD" clId="Web-{CF3F3B46-7FDD-4942-B38E-7B6623B48C29}" dt="2022-03-30T10:30:43.063" v="6"/>
          <ac:spMkLst>
            <pc:docMk/>
            <pc:sldMk cId="2304069169" sldId="257"/>
            <ac:spMk id="3" creationId="{AA41ABA5-621E-8DF8-0DBA-3526B5A83216}"/>
          </ac:spMkLst>
        </pc:spChg>
        <pc:spChg chg="add del">
          <ac:chgData name="Hrdlička Tomáš" userId="S::tomas.hrdlicka@student.zsgvodnany.cz::b4706b3b-b8b3-469e-8ece-8a897c9f9d69" providerId="AD" clId="Web-{CF3F3B46-7FDD-4942-B38E-7B6623B48C29}" dt="2022-03-30T10:30:43.063" v="6"/>
          <ac:spMkLst>
            <pc:docMk/>
            <pc:sldMk cId="2304069169" sldId="257"/>
            <ac:spMk id="9" creationId="{C99A8FB7-A79B-4BC9-9D56-B79587F6AA3E}"/>
          </ac:spMkLst>
        </pc:spChg>
        <pc:spChg chg="add del">
          <ac:chgData name="Hrdlička Tomáš" userId="S::tomas.hrdlicka@student.zsgvodnany.cz::b4706b3b-b8b3-469e-8ece-8a897c9f9d69" providerId="AD" clId="Web-{CF3F3B46-7FDD-4942-B38E-7B6623B48C29}" dt="2022-03-30T10:30:43.063" v="6"/>
          <ac:spMkLst>
            <pc:docMk/>
            <pc:sldMk cId="2304069169" sldId="257"/>
            <ac:spMk id="10" creationId="{B23893E2-3349-46D7-A7AA-B9E447957FB1}"/>
          </ac:spMkLst>
        </pc:spChg>
        <pc:spChg chg="add del">
          <ac:chgData name="Hrdlička Tomáš" userId="S::tomas.hrdlicka@student.zsgvodnany.cz::b4706b3b-b8b3-469e-8ece-8a897c9f9d69" providerId="AD" clId="Web-{CF3F3B46-7FDD-4942-B38E-7B6623B48C29}" dt="2022-03-30T10:30:43.063" v="6"/>
          <ac:spMkLst>
            <pc:docMk/>
            <pc:sldMk cId="2304069169" sldId="257"/>
            <ac:spMk id="11" creationId="{2B7592FE-10D1-4664-B623-353F47C8DF7F}"/>
          </ac:spMkLst>
        </pc:spChg>
        <pc:spChg chg="add">
          <ac:chgData name="Hrdlička Tomáš" userId="S::tomas.hrdlicka@student.zsgvodnany.cz::b4706b3b-b8b3-469e-8ece-8a897c9f9d69" providerId="AD" clId="Web-{CF3F3B46-7FDD-4942-B38E-7B6623B48C29}" dt="2022-03-30T10:30:43.063" v="6"/>
          <ac:spMkLst>
            <pc:docMk/>
            <pc:sldMk cId="2304069169" sldId="257"/>
            <ac:spMk id="13" creationId="{2EEE8F11-3582-44B7-9869-F2D26D7DD9D4}"/>
          </ac:spMkLst>
        </pc:spChg>
        <pc:spChg chg="add">
          <ac:chgData name="Hrdlička Tomáš" userId="S::tomas.hrdlicka@student.zsgvodnany.cz::b4706b3b-b8b3-469e-8ece-8a897c9f9d69" providerId="AD" clId="Web-{CF3F3B46-7FDD-4942-B38E-7B6623B48C29}" dt="2022-03-30T10:30:43.063" v="6"/>
          <ac:spMkLst>
            <pc:docMk/>
            <pc:sldMk cId="2304069169" sldId="257"/>
            <ac:spMk id="15" creationId="{2141F1CC-6A53-4BCF-9127-AABB52E2497E}"/>
          </ac:spMkLst>
        </pc:spChg>
        <pc:spChg chg="add">
          <ac:chgData name="Hrdlička Tomáš" userId="S::tomas.hrdlicka@student.zsgvodnany.cz::b4706b3b-b8b3-469e-8ece-8a897c9f9d69" providerId="AD" clId="Web-{CF3F3B46-7FDD-4942-B38E-7B6623B48C29}" dt="2022-03-30T10:30:43.063" v="6"/>
          <ac:spMkLst>
            <pc:docMk/>
            <pc:sldMk cId="2304069169" sldId="257"/>
            <ac:spMk id="17" creationId="{561B2B49-7142-4CA8-A929-4671548E6A5A}"/>
          </ac:spMkLst>
        </pc:spChg>
        <pc:picChg chg="mod ord">
          <ac:chgData name="Hrdlička Tomáš" userId="S::tomas.hrdlicka@student.zsgvodnany.cz::b4706b3b-b8b3-469e-8ece-8a897c9f9d69" providerId="AD" clId="Web-{CF3F3B46-7FDD-4942-B38E-7B6623B48C29}" dt="2022-03-30T10:30:43.063" v="6"/>
          <ac:picMkLst>
            <pc:docMk/>
            <pc:sldMk cId="2304069169" sldId="257"/>
            <ac:picMk id="4" creationId="{2D0E26DE-55BD-0899-1410-286A67E3A056}"/>
          </ac:picMkLst>
        </pc:picChg>
        <pc:picChg chg="mod">
          <ac:chgData name="Hrdlička Tomáš" userId="S::tomas.hrdlicka@student.zsgvodnany.cz::b4706b3b-b8b3-469e-8ece-8a897c9f9d69" providerId="AD" clId="Web-{CF3F3B46-7FDD-4942-B38E-7B6623B48C29}" dt="2022-03-30T10:30:43.063" v="6"/>
          <ac:picMkLst>
            <pc:docMk/>
            <pc:sldMk cId="2304069169" sldId="257"/>
            <ac:picMk id="6" creationId="{71F853A6-3BF2-E256-4AEE-575CEDED0087}"/>
          </ac:picMkLst>
        </pc:picChg>
        <pc:picChg chg="mod ord">
          <ac:chgData name="Hrdlička Tomáš" userId="S::tomas.hrdlicka@student.zsgvodnany.cz::b4706b3b-b8b3-469e-8ece-8a897c9f9d69" providerId="AD" clId="Web-{CF3F3B46-7FDD-4942-B38E-7B6623B48C29}" dt="2022-03-30T10:30:43.063" v="6"/>
          <ac:picMkLst>
            <pc:docMk/>
            <pc:sldMk cId="2304069169" sldId="257"/>
            <ac:picMk id="7" creationId="{BF0B880A-E812-D1C8-4C18-DEE9D97FA975}"/>
          </ac:picMkLst>
        </pc:picChg>
      </pc:sldChg>
      <pc:sldChg chg="new">
        <pc:chgData name="Hrdlička Tomáš" userId="S::tomas.hrdlicka@student.zsgvodnany.cz::b4706b3b-b8b3-469e-8ece-8a897c9f9d69" providerId="AD" clId="Web-{CF3F3B46-7FDD-4942-B38E-7B6623B48C29}" dt="2022-03-30T10:30:52.439" v="7"/>
        <pc:sldMkLst>
          <pc:docMk/>
          <pc:sldMk cId="1123334311" sldId="258"/>
        </pc:sldMkLst>
      </pc:sldChg>
    </pc:docChg>
  </pc:docChgLst>
  <pc:docChgLst>
    <pc:chgData name="Hrdlička Tomáš" userId="b4706b3b-b8b3-469e-8ece-8a897c9f9d69" providerId="ADAL" clId="{973E3B5E-9911-4C8C-92F0-4B319D6359C5}"/>
    <pc:docChg chg="undo custSel addSld modSld">
      <pc:chgData name="Hrdlička Tomáš" userId="b4706b3b-b8b3-469e-8ece-8a897c9f9d69" providerId="ADAL" clId="{973E3B5E-9911-4C8C-92F0-4B319D6359C5}" dt="2022-03-30T10:57:23.517" v="145" actId="207"/>
      <pc:docMkLst>
        <pc:docMk/>
      </pc:docMkLst>
      <pc:sldChg chg="modSp mod">
        <pc:chgData name="Hrdlička Tomáš" userId="b4706b3b-b8b3-469e-8ece-8a897c9f9d69" providerId="ADAL" clId="{973E3B5E-9911-4C8C-92F0-4B319D6359C5}" dt="2022-03-30T10:39:08.725" v="50" actId="207"/>
        <pc:sldMkLst>
          <pc:docMk/>
          <pc:sldMk cId="2304069169" sldId="257"/>
        </pc:sldMkLst>
        <pc:spChg chg="mod">
          <ac:chgData name="Hrdlička Tomáš" userId="b4706b3b-b8b3-469e-8ece-8a897c9f9d69" providerId="ADAL" clId="{973E3B5E-9911-4C8C-92F0-4B319D6359C5}" dt="2022-03-30T10:39:08.725" v="50" actId="207"/>
          <ac:spMkLst>
            <pc:docMk/>
            <pc:sldMk cId="2304069169" sldId="257"/>
            <ac:spMk id="2" creationId="{CB9A4F33-C839-C30E-EB8E-B6C328FE9D82}"/>
          </ac:spMkLst>
        </pc:spChg>
        <pc:spChg chg="mod">
          <ac:chgData name="Hrdlička Tomáš" userId="b4706b3b-b8b3-469e-8ece-8a897c9f9d69" providerId="ADAL" clId="{973E3B5E-9911-4C8C-92F0-4B319D6359C5}" dt="2022-03-30T10:39:06.381" v="49" actId="207"/>
          <ac:spMkLst>
            <pc:docMk/>
            <pc:sldMk cId="2304069169" sldId="257"/>
            <ac:spMk id="3" creationId="{AA41ABA5-621E-8DF8-0DBA-3526B5A83216}"/>
          </ac:spMkLst>
        </pc:spChg>
      </pc:sldChg>
      <pc:sldChg chg="addSp modSp mod setBg setClrOvrMap">
        <pc:chgData name="Hrdlička Tomáš" userId="b4706b3b-b8b3-469e-8ece-8a897c9f9d69" providerId="ADAL" clId="{973E3B5E-9911-4C8C-92F0-4B319D6359C5}" dt="2022-03-30T10:35:39.308" v="4" actId="207"/>
        <pc:sldMkLst>
          <pc:docMk/>
          <pc:sldMk cId="1123334311" sldId="258"/>
        </pc:sldMkLst>
        <pc:spChg chg="mod">
          <ac:chgData name="Hrdlička Tomáš" userId="b4706b3b-b8b3-469e-8ece-8a897c9f9d69" providerId="ADAL" clId="{973E3B5E-9911-4C8C-92F0-4B319D6359C5}" dt="2022-03-30T10:35:39.308" v="4" actId="207"/>
          <ac:spMkLst>
            <pc:docMk/>
            <pc:sldMk cId="1123334311" sldId="258"/>
            <ac:spMk id="2" creationId="{53D9184B-82D3-DB5E-E7CA-27D7FC3CB061}"/>
          </ac:spMkLst>
        </pc:spChg>
        <pc:spChg chg="mod">
          <ac:chgData name="Hrdlička Tomáš" userId="b4706b3b-b8b3-469e-8ece-8a897c9f9d69" providerId="ADAL" clId="{973E3B5E-9911-4C8C-92F0-4B319D6359C5}" dt="2022-03-30T10:35:36.597" v="3" actId="207"/>
          <ac:spMkLst>
            <pc:docMk/>
            <pc:sldMk cId="1123334311" sldId="258"/>
            <ac:spMk id="3" creationId="{51FD316E-F754-9961-A518-B553C83B0E44}"/>
          </ac:spMkLst>
        </pc:spChg>
        <pc:spChg chg="add">
          <ac:chgData name="Hrdlička Tomáš" userId="b4706b3b-b8b3-469e-8ece-8a897c9f9d69" providerId="ADAL" clId="{973E3B5E-9911-4C8C-92F0-4B319D6359C5}" dt="2022-03-30T10:35:32.265" v="2" actId="26606"/>
          <ac:spMkLst>
            <pc:docMk/>
            <pc:sldMk cId="1123334311" sldId="258"/>
            <ac:spMk id="8" creationId="{EA67B5B4-3A24-436E-B663-1B2EBFF8A0CD}"/>
          </ac:spMkLst>
        </pc:spChg>
        <pc:spChg chg="add">
          <ac:chgData name="Hrdlička Tomáš" userId="b4706b3b-b8b3-469e-8ece-8a897c9f9d69" providerId="ADAL" clId="{973E3B5E-9911-4C8C-92F0-4B319D6359C5}" dt="2022-03-30T10:35:32.265" v="2" actId="26606"/>
          <ac:spMkLst>
            <pc:docMk/>
            <pc:sldMk cId="1123334311" sldId="258"/>
            <ac:spMk id="10" creationId="{987FDF89-C993-41F4-A1B8-DBAFF16008A9}"/>
          </ac:spMkLst>
        </pc:spChg>
        <pc:spChg chg="add">
          <ac:chgData name="Hrdlička Tomáš" userId="b4706b3b-b8b3-469e-8ece-8a897c9f9d69" providerId="ADAL" clId="{973E3B5E-9911-4C8C-92F0-4B319D6359C5}" dt="2022-03-30T10:35:32.265" v="2" actId="26606"/>
          <ac:spMkLst>
            <pc:docMk/>
            <pc:sldMk cId="1123334311" sldId="258"/>
            <ac:spMk id="12" creationId="{64E585EA-75FD-4025-8270-F66A58A15CDA}"/>
          </ac:spMkLst>
        </pc:spChg>
      </pc:sldChg>
      <pc:sldChg chg="addSp modSp new mod setBg setClrOvrMap">
        <pc:chgData name="Hrdlička Tomáš" userId="b4706b3b-b8b3-469e-8ece-8a897c9f9d69" providerId="ADAL" clId="{973E3B5E-9911-4C8C-92F0-4B319D6359C5}" dt="2022-03-30T10:47:42.737" v="107" actId="14100"/>
        <pc:sldMkLst>
          <pc:docMk/>
          <pc:sldMk cId="3571377950" sldId="259"/>
        </pc:sldMkLst>
        <pc:spChg chg="mod">
          <ac:chgData name="Hrdlička Tomáš" userId="b4706b3b-b8b3-469e-8ece-8a897c9f9d69" providerId="ADAL" clId="{973E3B5E-9911-4C8C-92F0-4B319D6359C5}" dt="2022-03-30T10:47:36.749" v="105" actId="207"/>
          <ac:spMkLst>
            <pc:docMk/>
            <pc:sldMk cId="3571377950" sldId="259"/>
            <ac:spMk id="2" creationId="{F4EFB1DB-1B86-4638-AA06-89F3A0B5756B}"/>
          </ac:spMkLst>
        </pc:spChg>
        <pc:spChg chg="mod ord">
          <ac:chgData name="Hrdlička Tomáš" userId="b4706b3b-b8b3-469e-8ece-8a897c9f9d69" providerId="ADAL" clId="{973E3B5E-9911-4C8C-92F0-4B319D6359C5}" dt="2022-03-30T10:47:33.978" v="104" actId="207"/>
          <ac:spMkLst>
            <pc:docMk/>
            <pc:sldMk cId="3571377950" sldId="259"/>
            <ac:spMk id="3" creationId="{09AF4502-B57E-48F9-A170-BEE0C5D3A22F}"/>
          </ac:spMkLst>
        </pc:spChg>
        <pc:spChg chg="add">
          <ac:chgData name="Hrdlička Tomáš" userId="b4706b3b-b8b3-469e-8ece-8a897c9f9d69" providerId="ADAL" clId="{973E3B5E-9911-4C8C-92F0-4B319D6359C5}" dt="2022-03-30T10:43:24.578" v="84" actId="26606"/>
          <ac:spMkLst>
            <pc:docMk/>
            <pc:sldMk cId="3571377950" sldId="259"/>
            <ac:spMk id="73" creationId="{07977D39-626F-40D7-B00F-16E02602DD5A}"/>
          </ac:spMkLst>
        </pc:spChg>
        <pc:spChg chg="add">
          <ac:chgData name="Hrdlička Tomáš" userId="b4706b3b-b8b3-469e-8ece-8a897c9f9d69" providerId="ADAL" clId="{973E3B5E-9911-4C8C-92F0-4B319D6359C5}" dt="2022-03-30T10:43:24.578" v="84" actId="26606"/>
          <ac:spMkLst>
            <pc:docMk/>
            <pc:sldMk cId="3571377950" sldId="259"/>
            <ac:spMk id="75" creationId="{B905CDE4-B751-4B3E-B625-6E59F8903414}"/>
          </ac:spMkLst>
        </pc:spChg>
        <pc:spChg chg="add">
          <ac:chgData name="Hrdlička Tomáš" userId="b4706b3b-b8b3-469e-8ece-8a897c9f9d69" providerId="ADAL" clId="{973E3B5E-9911-4C8C-92F0-4B319D6359C5}" dt="2022-03-30T10:43:24.578" v="84" actId="26606"/>
          <ac:spMkLst>
            <pc:docMk/>
            <pc:sldMk cId="3571377950" sldId="259"/>
            <ac:spMk id="77" creationId="{08108C16-F4C0-44AA-999D-17BD39219B24}"/>
          </ac:spMkLst>
        </pc:spChg>
        <pc:spChg chg="add">
          <ac:chgData name="Hrdlička Tomáš" userId="b4706b3b-b8b3-469e-8ece-8a897c9f9d69" providerId="ADAL" clId="{973E3B5E-9911-4C8C-92F0-4B319D6359C5}" dt="2022-03-30T10:43:24.578" v="84" actId="26606"/>
          <ac:spMkLst>
            <pc:docMk/>
            <pc:sldMk cId="3571377950" sldId="259"/>
            <ac:spMk id="79" creationId="{C8F10CB3-3B5E-4C7A-98CF-B87454DDFA39}"/>
          </ac:spMkLst>
        </pc:spChg>
        <pc:picChg chg="add mod modCrop">
          <ac:chgData name="Hrdlička Tomáš" userId="b4706b3b-b8b3-469e-8ece-8a897c9f9d69" providerId="ADAL" clId="{973E3B5E-9911-4C8C-92F0-4B319D6359C5}" dt="2022-03-30T10:43:24.578" v="84" actId="26606"/>
          <ac:picMkLst>
            <pc:docMk/>
            <pc:sldMk cId="3571377950" sldId="259"/>
            <ac:picMk id="5" creationId="{1D95515F-2D43-4DB6-BBBA-4D5A334E0B36}"/>
          </ac:picMkLst>
        </pc:picChg>
        <pc:picChg chg="add mod">
          <ac:chgData name="Hrdlička Tomáš" userId="b4706b3b-b8b3-469e-8ece-8a897c9f9d69" providerId="ADAL" clId="{973E3B5E-9911-4C8C-92F0-4B319D6359C5}" dt="2022-03-30T10:43:24.578" v="84" actId="26606"/>
          <ac:picMkLst>
            <pc:docMk/>
            <pc:sldMk cId="3571377950" sldId="259"/>
            <ac:picMk id="7" creationId="{160DC692-66E3-4979-8723-73481EE196F5}"/>
          </ac:picMkLst>
        </pc:picChg>
        <pc:picChg chg="add mod">
          <ac:chgData name="Hrdlička Tomáš" userId="b4706b3b-b8b3-469e-8ece-8a897c9f9d69" providerId="ADAL" clId="{973E3B5E-9911-4C8C-92F0-4B319D6359C5}" dt="2022-03-30T10:47:42.737" v="107" actId="14100"/>
          <ac:picMkLst>
            <pc:docMk/>
            <pc:sldMk cId="3571377950" sldId="259"/>
            <ac:picMk id="1026" creationId="{00305F1F-273F-445F-AE9F-78F7FFB493DA}"/>
          </ac:picMkLst>
        </pc:picChg>
        <pc:picChg chg="add mod">
          <ac:chgData name="Hrdlička Tomáš" userId="b4706b3b-b8b3-469e-8ece-8a897c9f9d69" providerId="ADAL" clId="{973E3B5E-9911-4C8C-92F0-4B319D6359C5}" dt="2022-03-30T10:43:24.578" v="84" actId="26606"/>
          <ac:picMkLst>
            <pc:docMk/>
            <pc:sldMk cId="3571377950" sldId="259"/>
            <ac:picMk id="1028" creationId="{660BE38F-140B-4E85-92CB-3BFFE32FB6CB}"/>
          </ac:picMkLst>
        </pc:picChg>
      </pc:sldChg>
      <pc:sldChg chg="addSp delSp modSp new mod setBg modClrScheme setClrOvrMap chgLayout">
        <pc:chgData name="Hrdlička Tomáš" userId="b4706b3b-b8b3-469e-8ece-8a897c9f9d69" providerId="ADAL" clId="{973E3B5E-9911-4C8C-92F0-4B319D6359C5}" dt="2022-03-30T10:57:23.517" v="145" actId="207"/>
        <pc:sldMkLst>
          <pc:docMk/>
          <pc:sldMk cId="66960222" sldId="260"/>
        </pc:sldMkLst>
        <pc:spChg chg="mod ord">
          <ac:chgData name="Hrdlička Tomáš" userId="b4706b3b-b8b3-469e-8ece-8a897c9f9d69" providerId="ADAL" clId="{973E3B5E-9911-4C8C-92F0-4B319D6359C5}" dt="2022-03-30T10:57:23.517" v="145" actId="207"/>
          <ac:spMkLst>
            <pc:docMk/>
            <pc:sldMk cId="66960222" sldId="260"/>
            <ac:spMk id="2" creationId="{014DCE0C-4761-4E5B-8CD2-EF1792A1C899}"/>
          </ac:spMkLst>
        </pc:spChg>
        <pc:spChg chg="add del mod ord">
          <ac:chgData name="Hrdlička Tomáš" userId="b4706b3b-b8b3-469e-8ece-8a897c9f9d69" providerId="ADAL" clId="{973E3B5E-9911-4C8C-92F0-4B319D6359C5}" dt="2022-03-30T10:57:21.365" v="144" actId="207"/>
          <ac:spMkLst>
            <pc:docMk/>
            <pc:sldMk cId="66960222" sldId="260"/>
            <ac:spMk id="3" creationId="{466E5DDD-70FE-4AD6-BA23-92C00589CB80}"/>
          </ac:spMkLst>
        </pc:spChg>
        <pc:spChg chg="add del mod ord">
          <ac:chgData name="Hrdlička Tomáš" userId="b4706b3b-b8b3-469e-8ece-8a897c9f9d69" providerId="ADAL" clId="{973E3B5E-9911-4C8C-92F0-4B319D6359C5}" dt="2022-03-30T10:56:44.313" v="134" actId="21"/>
          <ac:spMkLst>
            <pc:docMk/>
            <pc:sldMk cId="66960222" sldId="260"/>
            <ac:spMk id="4" creationId="{D3BD2881-77AB-4A79-81C3-56E1E2FE76A5}"/>
          </ac:spMkLst>
        </pc:spChg>
        <pc:spChg chg="add del mod ord">
          <ac:chgData name="Hrdlička Tomáš" userId="b4706b3b-b8b3-469e-8ece-8a897c9f9d69" providerId="ADAL" clId="{973E3B5E-9911-4C8C-92F0-4B319D6359C5}" dt="2022-03-30T10:56:39.476" v="133" actId="21"/>
          <ac:spMkLst>
            <pc:docMk/>
            <pc:sldMk cId="66960222" sldId="260"/>
            <ac:spMk id="5" creationId="{CE23F4F1-7F2C-4DE0-9C20-BBEC5EAE07B0}"/>
          </ac:spMkLst>
        </pc:spChg>
        <pc:spChg chg="add del mod ord">
          <ac:chgData name="Hrdlička Tomáš" userId="b4706b3b-b8b3-469e-8ece-8a897c9f9d69" providerId="ADAL" clId="{973E3B5E-9911-4C8C-92F0-4B319D6359C5}" dt="2022-03-30T10:56:33.711" v="131" actId="21"/>
          <ac:spMkLst>
            <pc:docMk/>
            <pc:sldMk cId="66960222" sldId="260"/>
            <ac:spMk id="6" creationId="{AF0A17BF-A6C4-46B1-B531-AE1DE0E39BD3}"/>
          </ac:spMkLst>
        </pc:spChg>
        <pc:spChg chg="add del mod">
          <ac:chgData name="Hrdlička Tomáš" userId="b4706b3b-b8b3-469e-8ece-8a897c9f9d69" providerId="ADAL" clId="{973E3B5E-9911-4C8C-92F0-4B319D6359C5}" dt="2022-03-30T10:56:08.764" v="123" actId="21"/>
          <ac:spMkLst>
            <pc:docMk/>
            <pc:sldMk cId="66960222" sldId="260"/>
            <ac:spMk id="7" creationId="{EE48FB50-95A6-4C9D-BB61-7CEB5556444C}"/>
          </ac:spMkLst>
        </pc:spChg>
        <pc:spChg chg="add del">
          <ac:chgData name="Hrdlička Tomáš" userId="b4706b3b-b8b3-469e-8ece-8a897c9f9d69" providerId="ADAL" clId="{973E3B5E-9911-4C8C-92F0-4B319D6359C5}" dt="2022-03-30T10:57:05.447" v="138" actId="26606"/>
          <ac:spMkLst>
            <pc:docMk/>
            <pc:sldMk cId="66960222" sldId="260"/>
            <ac:spMk id="73" creationId="{231BF440-39FA-4087-84CC-2EEC0BBDAF29}"/>
          </ac:spMkLst>
        </pc:spChg>
        <pc:spChg chg="add del">
          <ac:chgData name="Hrdlička Tomáš" userId="b4706b3b-b8b3-469e-8ece-8a897c9f9d69" providerId="ADAL" clId="{973E3B5E-9911-4C8C-92F0-4B319D6359C5}" dt="2022-03-30T10:57:05.447" v="138" actId="26606"/>
          <ac:spMkLst>
            <pc:docMk/>
            <pc:sldMk cId="66960222" sldId="260"/>
            <ac:spMk id="75" creationId="{F04E4CBA-303B-48BD-8451-C2701CB0EEBF}"/>
          </ac:spMkLst>
        </pc:spChg>
        <pc:spChg chg="add del">
          <ac:chgData name="Hrdlička Tomáš" userId="b4706b3b-b8b3-469e-8ece-8a897c9f9d69" providerId="ADAL" clId="{973E3B5E-9911-4C8C-92F0-4B319D6359C5}" dt="2022-03-30T10:57:05.447" v="138" actId="26606"/>
          <ac:spMkLst>
            <pc:docMk/>
            <pc:sldMk cId="66960222" sldId="260"/>
            <ac:spMk id="77" creationId="{F6CA58B3-AFCC-4A40-9882-50D5080879B0}"/>
          </ac:spMkLst>
        </pc:spChg>
        <pc:spChg chg="add del">
          <ac:chgData name="Hrdlička Tomáš" userId="b4706b3b-b8b3-469e-8ece-8a897c9f9d69" providerId="ADAL" clId="{973E3B5E-9911-4C8C-92F0-4B319D6359C5}" dt="2022-03-30T10:57:05.447" v="138" actId="26606"/>
          <ac:spMkLst>
            <pc:docMk/>
            <pc:sldMk cId="66960222" sldId="260"/>
            <ac:spMk id="79" creationId="{75C56826-D4E5-42ED-8529-079651CB3005}"/>
          </ac:spMkLst>
        </pc:spChg>
        <pc:spChg chg="add del">
          <ac:chgData name="Hrdlička Tomáš" userId="b4706b3b-b8b3-469e-8ece-8a897c9f9d69" providerId="ADAL" clId="{973E3B5E-9911-4C8C-92F0-4B319D6359C5}" dt="2022-03-30T10:57:05.447" v="138" actId="26606"/>
          <ac:spMkLst>
            <pc:docMk/>
            <pc:sldMk cId="66960222" sldId="260"/>
            <ac:spMk id="81" creationId="{82095FCE-EF05-4443-B97A-85DEE3A5CA17}"/>
          </ac:spMkLst>
        </pc:spChg>
        <pc:spChg chg="add del">
          <ac:chgData name="Hrdlička Tomáš" userId="b4706b3b-b8b3-469e-8ece-8a897c9f9d69" providerId="ADAL" clId="{973E3B5E-9911-4C8C-92F0-4B319D6359C5}" dt="2022-03-30T10:57:05.447" v="138" actId="26606"/>
          <ac:spMkLst>
            <pc:docMk/>
            <pc:sldMk cId="66960222" sldId="260"/>
            <ac:spMk id="83" creationId="{CA00AE6B-AA30-4CF8-BA6F-339B780AD76C}"/>
          </ac:spMkLst>
        </pc:spChg>
        <pc:spChg chg="add del">
          <ac:chgData name="Hrdlička Tomáš" userId="b4706b3b-b8b3-469e-8ece-8a897c9f9d69" providerId="ADAL" clId="{973E3B5E-9911-4C8C-92F0-4B319D6359C5}" dt="2022-03-30T10:57:15.470" v="142" actId="26606"/>
          <ac:spMkLst>
            <pc:docMk/>
            <pc:sldMk cId="66960222" sldId="260"/>
            <ac:spMk id="85" creationId="{8CB5D2D7-DF65-4E86-BFBA-FFB9B5ACEB64}"/>
          </ac:spMkLst>
        </pc:spChg>
        <pc:spChg chg="add del">
          <ac:chgData name="Hrdlička Tomáš" userId="b4706b3b-b8b3-469e-8ece-8a897c9f9d69" providerId="ADAL" clId="{973E3B5E-9911-4C8C-92F0-4B319D6359C5}" dt="2022-03-30T10:57:14.339" v="140" actId="26606"/>
          <ac:spMkLst>
            <pc:docMk/>
            <pc:sldMk cId="66960222" sldId="260"/>
            <ac:spMk id="2055" creationId="{8F23F8A3-8FD7-4779-8323-FDC26BE99889}"/>
          </ac:spMkLst>
        </pc:spChg>
        <pc:spChg chg="add del">
          <ac:chgData name="Hrdlička Tomáš" userId="b4706b3b-b8b3-469e-8ece-8a897c9f9d69" providerId="ADAL" clId="{973E3B5E-9911-4C8C-92F0-4B319D6359C5}" dt="2022-03-30T10:57:14.339" v="140" actId="26606"/>
          <ac:spMkLst>
            <pc:docMk/>
            <pc:sldMk cId="66960222" sldId="260"/>
            <ac:spMk id="2056" creationId="{F605C4CC-A25C-416F-8333-7CB7DC97D870}"/>
          </ac:spMkLst>
        </pc:spChg>
        <pc:spChg chg="add del">
          <ac:chgData name="Hrdlička Tomáš" userId="b4706b3b-b8b3-469e-8ece-8a897c9f9d69" providerId="ADAL" clId="{973E3B5E-9911-4C8C-92F0-4B319D6359C5}" dt="2022-03-30T10:57:15.470" v="142" actId="26606"/>
          <ac:spMkLst>
            <pc:docMk/>
            <pc:sldMk cId="66960222" sldId="260"/>
            <ac:spMk id="2058" creationId="{6ECA6DCB-B7E1-40A9-9524-540C6DA40B1B}"/>
          </ac:spMkLst>
        </pc:spChg>
        <pc:spChg chg="add del">
          <ac:chgData name="Hrdlička Tomáš" userId="b4706b3b-b8b3-469e-8ece-8a897c9f9d69" providerId="ADAL" clId="{973E3B5E-9911-4C8C-92F0-4B319D6359C5}" dt="2022-03-30T10:57:15.470" v="142" actId="26606"/>
          <ac:spMkLst>
            <pc:docMk/>
            <pc:sldMk cId="66960222" sldId="260"/>
            <ac:spMk id="2061" creationId="{3873B707-463F-40B0-8227-E8CC6C67EB25}"/>
          </ac:spMkLst>
        </pc:spChg>
        <pc:spChg chg="add del">
          <ac:chgData name="Hrdlička Tomáš" userId="b4706b3b-b8b3-469e-8ece-8a897c9f9d69" providerId="ADAL" clId="{973E3B5E-9911-4C8C-92F0-4B319D6359C5}" dt="2022-03-30T10:57:15.470" v="142" actId="26606"/>
          <ac:spMkLst>
            <pc:docMk/>
            <pc:sldMk cId="66960222" sldId="260"/>
            <ac:spMk id="2062" creationId="{C13237C8-E62C-4F0D-A318-BD6FB6C2D138}"/>
          </ac:spMkLst>
        </pc:spChg>
        <pc:spChg chg="add del">
          <ac:chgData name="Hrdlička Tomáš" userId="b4706b3b-b8b3-469e-8ece-8a897c9f9d69" providerId="ADAL" clId="{973E3B5E-9911-4C8C-92F0-4B319D6359C5}" dt="2022-03-30T10:57:15.470" v="142" actId="26606"/>
          <ac:spMkLst>
            <pc:docMk/>
            <pc:sldMk cId="66960222" sldId="260"/>
            <ac:spMk id="2063" creationId="{19C9EAEA-39D0-4B0E-A0EB-51E7B26740B1}"/>
          </ac:spMkLst>
        </pc:spChg>
        <pc:spChg chg="add">
          <ac:chgData name="Hrdlička Tomáš" userId="b4706b3b-b8b3-469e-8ece-8a897c9f9d69" providerId="ADAL" clId="{973E3B5E-9911-4C8C-92F0-4B319D6359C5}" dt="2022-03-30T10:57:15.478" v="143" actId="26606"/>
          <ac:spMkLst>
            <pc:docMk/>
            <pc:sldMk cId="66960222" sldId="260"/>
            <ac:spMk id="2065" creationId="{DC14B3F1-8CC5-4623-94B0-4445E3775D41}"/>
          </ac:spMkLst>
        </pc:spChg>
        <pc:grpChg chg="add del">
          <ac:chgData name="Hrdlička Tomáš" userId="b4706b3b-b8b3-469e-8ece-8a897c9f9d69" providerId="ADAL" clId="{973E3B5E-9911-4C8C-92F0-4B319D6359C5}" dt="2022-03-30T10:57:15.470" v="142" actId="26606"/>
          <ac:grpSpMkLst>
            <pc:docMk/>
            <pc:sldMk cId="66960222" sldId="260"/>
            <ac:grpSpMk id="2059" creationId="{1DE889C7-FAD6-4397-98E2-05D503484459}"/>
          </ac:grpSpMkLst>
        </pc:grpChg>
        <pc:picChg chg="add mod ord">
          <ac:chgData name="Hrdlička Tomáš" userId="b4706b3b-b8b3-469e-8ece-8a897c9f9d69" providerId="ADAL" clId="{973E3B5E-9911-4C8C-92F0-4B319D6359C5}" dt="2022-03-30T10:57:15.478" v="143" actId="26606"/>
          <ac:picMkLst>
            <pc:docMk/>
            <pc:sldMk cId="66960222" sldId="260"/>
            <ac:picMk id="2050" creationId="{EA936AD7-3AFF-4E4F-9372-687F58CF8BB8}"/>
          </ac:picMkLst>
        </pc:picChg>
        <pc:picChg chg="add mod ord">
          <ac:chgData name="Hrdlička Tomáš" userId="b4706b3b-b8b3-469e-8ece-8a897c9f9d69" providerId="ADAL" clId="{973E3B5E-9911-4C8C-92F0-4B319D6359C5}" dt="2022-03-30T10:57:15.478" v="143" actId="26606"/>
          <ac:picMkLst>
            <pc:docMk/>
            <pc:sldMk cId="66960222" sldId="260"/>
            <ac:picMk id="2052" creationId="{35C1B0A9-93CD-4C65-B1B1-9FA49B65E2E2}"/>
          </ac:picMkLst>
        </pc:picChg>
        <pc:picChg chg="add del mod">
          <ac:chgData name="Hrdlička Tomáš" userId="b4706b3b-b8b3-469e-8ece-8a897c9f9d69" providerId="ADAL" clId="{973E3B5E-9911-4C8C-92F0-4B319D6359C5}" dt="2022-03-30T10:56:15.919" v="126" actId="21"/>
          <ac:picMkLst>
            <pc:docMk/>
            <pc:sldMk cId="66960222" sldId="260"/>
            <ac:picMk id="2054" creationId="{928586C2-2831-4A49-9AF3-D1281971A4D6}"/>
          </ac:picMkLst>
        </pc:picChg>
        <pc:cxnChg chg="add">
          <ac:chgData name="Hrdlička Tomáš" userId="b4706b3b-b8b3-469e-8ece-8a897c9f9d69" providerId="ADAL" clId="{973E3B5E-9911-4C8C-92F0-4B319D6359C5}" dt="2022-03-30T10:57:15.478" v="143" actId="26606"/>
          <ac:cxnSpMkLst>
            <pc:docMk/>
            <pc:sldMk cId="66960222" sldId="260"/>
            <ac:cxnSpMk id="2066" creationId="{B8EC0F70-6AFD-45BE-8F70-52888FC304F7}"/>
          </ac:cxnSpMkLst>
        </pc:cxnChg>
      </pc:sldChg>
      <pc:sldChg chg="addSp delSp modSp new mod setBg setClrOvrMap">
        <pc:chgData name="Hrdlička Tomáš" userId="b4706b3b-b8b3-469e-8ece-8a897c9f9d69" providerId="ADAL" clId="{973E3B5E-9911-4C8C-92F0-4B319D6359C5}" dt="2022-03-30T10:38:24.742" v="48" actId="207"/>
        <pc:sldMkLst>
          <pc:docMk/>
          <pc:sldMk cId="3771508097" sldId="261"/>
        </pc:sldMkLst>
        <pc:spChg chg="mod">
          <ac:chgData name="Hrdlička Tomáš" userId="b4706b3b-b8b3-469e-8ece-8a897c9f9d69" providerId="ADAL" clId="{973E3B5E-9911-4C8C-92F0-4B319D6359C5}" dt="2022-03-30T10:38:24.742" v="48" actId="207"/>
          <ac:spMkLst>
            <pc:docMk/>
            <pc:sldMk cId="3771508097" sldId="261"/>
            <ac:spMk id="2" creationId="{8A5E3304-F2CA-449B-893A-AF99EF39E45A}"/>
          </ac:spMkLst>
        </pc:spChg>
        <pc:spChg chg="mod">
          <ac:chgData name="Hrdlička Tomáš" userId="b4706b3b-b8b3-469e-8ece-8a897c9f9d69" providerId="ADAL" clId="{973E3B5E-9911-4C8C-92F0-4B319D6359C5}" dt="2022-03-30T10:38:21.861" v="47" actId="207"/>
          <ac:spMkLst>
            <pc:docMk/>
            <pc:sldMk cId="3771508097" sldId="261"/>
            <ac:spMk id="3" creationId="{EAFDF1AF-47C7-49F5-B3C1-48D34B5EAD01}"/>
          </ac:spMkLst>
        </pc:spChg>
        <pc:spChg chg="add del">
          <ac:chgData name="Hrdlička Tomáš" userId="b4706b3b-b8b3-469e-8ece-8a897c9f9d69" providerId="ADAL" clId="{973E3B5E-9911-4C8C-92F0-4B319D6359C5}" dt="2022-03-30T10:38:08.684" v="46" actId="26606"/>
          <ac:spMkLst>
            <pc:docMk/>
            <pc:sldMk cId="3771508097" sldId="261"/>
            <ac:spMk id="11" creationId="{C99A8FB7-A79B-4BC9-9D56-B79587F6AA3E}"/>
          </ac:spMkLst>
        </pc:spChg>
        <pc:spChg chg="add del">
          <ac:chgData name="Hrdlička Tomáš" userId="b4706b3b-b8b3-469e-8ece-8a897c9f9d69" providerId="ADAL" clId="{973E3B5E-9911-4C8C-92F0-4B319D6359C5}" dt="2022-03-30T10:38:08.684" v="46" actId="26606"/>
          <ac:spMkLst>
            <pc:docMk/>
            <pc:sldMk cId="3771508097" sldId="261"/>
            <ac:spMk id="13" creationId="{B23893E2-3349-46D7-A7AA-B9E447957FB1}"/>
          </ac:spMkLst>
        </pc:spChg>
        <pc:spChg chg="add del">
          <ac:chgData name="Hrdlička Tomáš" userId="b4706b3b-b8b3-469e-8ece-8a897c9f9d69" providerId="ADAL" clId="{973E3B5E-9911-4C8C-92F0-4B319D6359C5}" dt="2022-03-30T10:38:08.684" v="46" actId="26606"/>
          <ac:spMkLst>
            <pc:docMk/>
            <pc:sldMk cId="3771508097" sldId="261"/>
            <ac:spMk id="15" creationId="{2B7592FE-10D1-4664-B623-353F47C8DF7F}"/>
          </ac:spMkLst>
        </pc:spChg>
        <pc:spChg chg="add">
          <ac:chgData name="Hrdlička Tomáš" userId="b4706b3b-b8b3-469e-8ece-8a897c9f9d69" providerId="ADAL" clId="{973E3B5E-9911-4C8C-92F0-4B319D6359C5}" dt="2022-03-30T10:38:08.684" v="46" actId="26606"/>
          <ac:spMkLst>
            <pc:docMk/>
            <pc:sldMk cId="3771508097" sldId="261"/>
            <ac:spMk id="20" creationId="{C99A8FB7-A79B-4BC9-9D56-B79587F6AA3E}"/>
          </ac:spMkLst>
        </pc:spChg>
        <pc:spChg chg="add">
          <ac:chgData name="Hrdlička Tomáš" userId="b4706b3b-b8b3-469e-8ece-8a897c9f9d69" providerId="ADAL" clId="{973E3B5E-9911-4C8C-92F0-4B319D6359C5}" dt="2022-03-30T10:38:08.684" v="46" actId="26606"/>
          <ac:spMkLst>
            <pc:docMk/>
            <pc:sldMk cId="3771508097" sldId="261"/>
            <ac:spMk id="22" creationId="{B23893E2-3349-46D7-A7AA-B9E447957FB1}"/>
          </ac:spMkLst>
        </pc:spChg>
        <pc:spChg chg="add">
          <ac:chgData name="Hrdlička Tomáš" userId="b4706b3b-b8b3-469e-8ece-8a897c9f9d69" providerId="ADAL" clId="{973E3B5E-9911-4C8C-92F0-4B319D6359C5}" dt="2022-03-30T10:38:08.684" v="46" actId="26606"/>
          <ac:spMkLst>
            <pc:docMk/>
            <pc:sldMk cId="3771508097" sldId="261"/>
            <ac:spMk id="24" creationId="{2B7592FE-10D1-4664-B623-353F47C8DF7F}"/>
          </ac:spMkLst>
        </pc:spChg>
        <pc:picChg chg="add mod ord">
          <ac:chgData name="Hrdlička Tomáš" userId="b4706b3b-b8b3-469e-8ece-8a897c9f9d69" providerId="ADAL" clId="{973E3B5E-9911-4C8C-92F0-4B319D6359C5}" dt="2022-03-30T10:38:00.337" v="42" actId="26606"/>
          <ac:picMkLst>
            <pc:docMk/>
            <pc:sldMk cId="3771508097" sldId="261"/>
            <ac:picMk id="4" creationId="{BD18C4BD-72CB-4A82-B6FF-A442EF9D8075}"/>
          </ac:picMkLst>
        </pc:picChg>
        <pc:picChg chg="add mod">
          <ac:chgData name="Hrdlička Tomáš" userId="b4706b3b-b8b3-469e-8ece-8a897c9f9d69" providerId="ADAL" clId="{973E3B5E-9911-4C8C-92F0-4B319D6359C5}" dt="2022-03-30T10:38:00.337" v="42" actId="26606"/>
          <ac:picMkLst>
            <pc:docMk/>
            <pc:sldMk cId="3771508097" sldId="261"/>
            <ac:picMk id="5" creationId="{74957B0C-3CFD-4E39-98C6-CD8490EED261}"/>
          </ac:picMkLst>
        </pc:picChg>
        <pc:picChg chg="add mod">
          <ac:chgData name="Hrdlička Tomáš" userId="b4706b3b-b8b3-469e-8ece-8a897c9f9d69" providerId="ADAL" clId="{973E3B5E-9911-4C8C-92F0-4B319D6359C5}" dt="2022-03-30T10:38:08.684" v="46" actId="26606"/>
          <ac:picMkLst>
            <pc:docMk/>
            <pc:sldMk cId="3771508097" sldId="261"/>
            <ac:picMk id="6" creationId="{602BE277-5486-4C14-AC65-643C7B1101EF}"/>
          </ac:picMkLst>
        </pc:picChg>
      </pc:sldChg>
    </pc:docChg>
  </pc:docChgLst>
  <pc:docChgLst>
    <pc:chgData name="Hrdlička Tomáš" userId="S::tomas.hrdlicka@student.zsgvodnany.cz::b4706b3b-b8b3-469e-8ece-8a897c9f9d69" providerId="AD" clId="Web-{6ED8696A-009B-44A7-9CE6-4AD8AF048294}"/>
    <pc:docChg chg="modSld">
      <pc:chgData name="Hrdlička Tomáš" userId="S::tomas.hrdlicka@student.zsgvodnany.cz::b4706b3b-b8b3-469e-8ece-8a897c9f9d69" providerId="AD" clId="Web-{6ED8696A-009B-44A7-9CE6-4AD8AF048294}" dt="2022-03-30T17:12:19.477" v="450" actId="20577"/>
      <pc:docMkLst>
        <pc:docMk/>
      </pc:docMkLst>
      <pc:sldChg chg="modSp">
        <pc:chgData name="Hrdlička Tomáš" userId="S::tomas.hrdlicka@student.zsgvodnany.cz::b4706b3b-b8b3-469e-8ece-8a897c9f9d69" providerId="AD" clId="Web-{6ED8696A-009B-44A7-9CE6-4AD8AF048294}" dt="2022-03-30T17:05:48.575" v="386" actId="20577"/>
        <pc:sldMkLst>
          <pc:docMk/>
          <pc:sldMk cId="3799523001" sldId="256"/>
        </pc:sldMkLst>
        <pc:spChg chg="mod">
          <ac:chgData name="Hrdlička Tomáš" userId="S::tomas.hrdlicka@student.zsgvodnany.cz::b4706b3b-b8b3-469e-8ece-8a897c9f9d69" providerId="AD" clId="Web-{6ED8696A-009B-44A7-9CE6-4AD8AF048294}" dt="2022-03-30T17:05:48.575" v="386" actId="20577"/>
          <ac:spMkLst>
            <pc:docMk/>
            <pc:sldMk cId="3799523001" sldId="256"/>
            <ac:spMk id="2" creationId="{00000000-0000-0000-0000-000000000000}"/>
          </ac:spMkLst>
        </pc:spChg>
      </pc:sldChg>
      <pc:sldChg chg="modSp">
        <pc:chgData name="Hrdlička Tomáš" userId="S::tomas.hrdlicka@student.zsgvodnany.cz::b4706b3b-b8b3-469e-8ece-8a897c9f9d69" providerId="AD" clId="Web-{6ED8696A-009B-44A7-9CE6-4AD8AF048294}" dt="2022-03-30T17:12:19.477" v="450" actId="20577"/>
        <pc:sldMkLst>
          <pc:docMk/>
          <pc:sldMk cId="2304069169" sldId="257"/>
        </pc:sldMkLst>
        <pc:spChg chg="mod">
          <ac:chgData name="Hrdlička Tomáš" userId="S::tomas.hrdlicka@student.zsgvodnany.cz::b4706b3b-b8b3-469e-8ece-8a897c9f9d69" providerId="AD" clId="Web-{6ED8696A-009B-44A7-9CE6-4AD8AF048294}" dt="2022-03-30T17:06:05.341" v="390" actId="20577"/>
          <ac:spMkLst>
            <pc:docMk/>
            <pc:sldMk cId="2304069169" sldId="257"/>
            <ac:spMk id="2" creationId="{CB9A4F33-C839-C30E-EB8E-B6C328FE9D82}"/>
          </ac:spMkLst>
        </pc:spChg>
        <pc:spChg chg="mod">
          <ac:chgData name="Hrdlička Tomáš" userId="S::tomas.hrdlicka@student.zsgvodnany.cz::b4706b3b-b8b3-469e-8ece-8a897c9f9d69" providerId="AD" clId="Web-{6ED8696A-009B-44A7-9CE6-4AD8AF048294}" dt="2022-03-30T17:12:19.477" v="450" actId="20577"/>
          <ac:spMkLst>
            <pc:docMk/>
            <pc:sldMk cId="2304069169" sldId="257"/>
            <ac:spMk id="3" creationId="{AA41ABA5-621E-8DF8-0DBA-3526B5A83216}"/>
          </ac:spMkLst>
        </pc:spChg>
      </pc:sldChg>
      <pc:sldChg chg="modSp">
        <pc:chgData name="Hrdlička Tomáš" userId="S::tomas.hrdlicka@student.zsgvodnany.cz::b4706b3b-b8b3-469e-8ece-8a897c9f9d69" providerId="AD" clId="Web-{6ED8696A-009B-44A7-9CE6-4AD8AF048294}" dt="2022-03-30T17:09:19.128" v="420" actId="20577"/>
        <pc:sldMkLst>
          <pc:docMk/>
          <pc:sldMk cId="1123334311" sldId="258"/>
        </pc:sldMkLst>
        <pc:spChg chg="mod">
          <ac:chgData name="Hrdlička Tomáš" userId="S::tomas.hrdlicka@student.zsgvodnany.cz::b4706b3b-b8b3-469e-8ece-8a897c9f9d69" providerId="AD" clId="Web-{6ED8696A-009B-44A7-9CE6-4AD8AF048294}" dt="2022-03-30T17:07:08.828" v="402" actId="20577"/>
          <ac:spMkLst>
            <pc:docMk/>
            <pc:sldMk cId="1123334311" sldId="258"/>
            <ac:spMk id="2" creationId="{53D9184B-82D3-DB5E-E7CA-27D7FC3CB061}"/>
          </ac:spMkLst>
        </pc:spChg>
        <pc:spChg chg="mod">
          <ac:chgData name="Hrdlička Tomáš" userId="S::tomas.hrdlicka@student.zsgvodnany.cz::b4706b3b-b8b3-469e-8ece-8a897c9f9d69" providerId="AD" clId="Web-{6ED8696A-009B-44A7-9CE6-4AD8AF048294}" dt="2022-03-30T17:09:19.128" v="420" actId="20577"/>
          <ac:spMkLst>
            <pc:docMk/>
            <pc:sldMk cId="1123334311" sldId="258"/>
            <ac:spMk id="3" creationId="{51FD316E-F754-9961-A518-B553C83B0E44}"/>
          </ac:spMkLst>
        </pc:spChg>
      </pc:sldChg>
      <pc:sldChg chg="modSp">
        <pc:chgData name="Hrdlička Tomáš" userId="S::tomas.hrdlicka@student.zsgvodnany.cz::b4706b3b-b8b3-469e-8ece-8a897c9f9d69" providerId="AD" clId="Web-{6ED8696A-009B-44A7-9CE6-4AD8AF048294}" dt="2022-03-30T17:06:27.139" v="394" actId="20577"/>
        <pc:sldMkLst>
          <pc:docMk/>
          <pc:sldMk cId="3571377950" sldId="259"/>
        </pc:sldMkLst>
        <pc:spChg chg="mod">
          <ac:chgData name="Hrdlička Tomáš" userId="S::tomas.hrdlicka@student.zsgvodnany.cz::b4706b3b-b8b3-469e-8ece-8a897c9f9d69" providerId="AD" clId="Web-{6ED8696A-009B-44A7-9CE6-4AD8AF048294}" dt="2022-03-30T17:06:27.139" v="394" actId="20577"/>
          <ac:spMkLst>
            <pc:docMk/>
            <pc:sldMk cId="3571377950" sldId="259"/>
            <ac:spMk id="2" creationId="{F4EFB1DB-1B86-4638-AA06-89F3A0B5756B}"/>
          </ac:spMkLst>
        </pc:spChg>
        <pc:spChg chg="mod">
          <ac:chgData name="Hrdlička Tomáš" userId="S::tomas.hrdlicka@student.zsgvodnany.cz::b4706b3b-b8b3-469e-8ece-8a897c9f9d69" providerId="AD" clId="Web-{6ED8696A-009B-44A7-9CE6-4AD8AF048294}" dt="2022-03-30T17:06:18.670" v="392" actId="20577"/>
          <ac:spMkLst>
            <pc:docMk/>
            <pc:sldMk cId="3571377950" sldId="259"/>
            <ac:spMk id="3" creationId="{09AF4502-B57E-48F9-A170-BEE0C5D3A22F}"/>
          </ac:spMkLst>
        </pc:spChg>
      </pc:sldChg>
      <pc:sldChg chg="modSp">
        <pc:chgData name="Hrdlička Tomáš" userId="S::tomas.hrdlicka@student.zsgvodnany.cz::b4706b3b-b8b3-469e-8ece-8a897c9f9d69" providerId="AD" clId="Web-{6ED8696A-009B-44A7-9CE6-4AD8AF048294}" dt="2022-03-30T17:06:38.296" v="396" actId="20577"/>
        <pc:sldMkLst>
          <pc:docMk/>
          <pc:sldMk cId="66960222" sldId="260"/>
        </pc:sldMkLst>
        <pc:spChg chg="mod">
          <ac:chgData name="Hrdlička Tomáš" userId="S::tomas.hrdlicka@student.zsgvodnany.cz::b4706b3b-b8b3-469e-8ece-8a897c9f9d69" providerId="AD" clId="Web-{6ED8696A-009B-44A7-9CE6-4AD8AF048294}" dt="2022-03-30T17:06:38.296" v="396" actId="20577"/>
          <ac:spMkLst>
            <pc:docMk/>
            <pc:sldMk cId="66960222" sldId="260"/>
            <ac:spMk id="3" creationId="{466E5DDD-70FE-4AD6-BA23-92C00589CB80}"/>
          </ac:spMkLst>
        </pc:spChg>
      </pc:sldChg>
      <pc:sldChg chg="modSp">
        <pc:chgData name="Hrdlička Tomáš" userId="S::tomas.hrdlicka@student.zsgvodnany.cz::b4706b3b-b8b3-469e-8ece-8a897c9f9d69" providerId="AD" clId="Web-{6ED8696A-009B-44A7-9CE6-4AD8AF048294}" dt="2022-03-30T17:06:58.265" v="400" actId="20577"/>
        <pc:sldMkLst>
          <pc:docMk/>
          <pc:sldMk cId="3771508097" sldId="261"/>
        </pc:sldMkLst>
        <pc:spChg chg="mod">
          <ac:chgData name="Hrdlička Tomáš" userId="S::tomas.hrdlicka@student.zsgvodnany.cz::b4706b3b-b8b3-469e-8ece-8a897c9f9d69" providerId="AD" clId="Web-{6ED8696A-009B-44A7-9CE6-4AD8AF048294}" dt="2022-03-30T17:06:48.499" v="398" actId="20577"/>
          <ac:spMkLst>
            <pc:docMk/>
            <pc:sldMk cId="3771508097" sldId="261"/>
            <ac:spMk id="2" creationId="{8A5E3304-F2CA-449B-893A-AF99EF39E45A}"/>
          </ac:spMkLst>
        </pc:spChg>
        <pc:spChg chg="mod">
          <ac:chgData name="Hrdlička Tomáš" userId="S::tomas.hrdlicka@student.zsgvodnany.cz::b4706b3b-b8b3-469e-8ece-8a897c9f9d69" providerId="AD" clId="Web-{6ED8696A-009B-44A7-9CE6-4AD8AF048294}" dt="2022-03-30T17:06:58.265" v="400" actId="20577"/>
          <ac:spMkLst>
            <pc:docMk/>
            <pc:sldMk cId="3771508097" sldId="261"/>
            <ac:spMk id="3" creationId="{EAFDF1AF-47C7-49F5-B3C1-48D34B5EAD01}"/>
          </ac:spMkLst>
        </pc:spChg>
      </pc:sldChg>
    </pc:docChg>
  </pc:docChgLst>
  <pc:docChgLst>
    <pc:chgData name="Čejková Milena" userId="S::milena.cejkova@zsgvodnany.cz::dd0876f0-67a4-4ea8-8367-e2cf1a16fbd4" providerId="AD" clId="Web-{4283A9CB-C930-4AB4-AD9F-7FE696F7F369}"/>
    <pc:docChg chg="modSld">
      <pc:chgData name="Čejková Milena" userId="S::milena.cejkova@zsgvodnany.cz::dd0876f0-67a4-4ea8-8367-e2cf1a16fbd4" providerId="AD" clId="Web-{4283A9CB-C930-4AB4-AD9F-7FE696F7F369}" dt="2022-03-31T06:30:21.504" v="56" actId="20577"/>
      <pc:docMkLst>
        <pc:docMk/>
      </pc:docMkLst>
      <pc:sldChg chg="modSp">
        <pc:chgData name="Čejková Milena" userId="S::milena.cejkova@zsgvodnany.cz::dd0876f0-67a4-4ea8-8367-e2cf1a16fbd4" providerId="AD" clId="Web-{4283A9CB-C930-4AB4-AD9F-7FE696F7F369}" dt="2022-03-31T06:26:58.656" v="11" actId="20577"/>
        <pc:sldMkLst>
          <pc:docMk/>
          <pc:sldMk cId="2304069169" sldId="257"/>
        </pc:sldMkLst>
        <pc:spChg chg="mod">
          <ac:chgData name="Čejková Milena" userId="S::milena.cejkova@zsgvodnany.cz::dd0876f0-67a4-4ea8-8367-e2cf1a16fbd4" providerId="AD" clId="Web-{4283A9CB-C930-4AB4-AD9F-7FE696F7F369}" dt="2022-03-31T06:26:58.656" v="11" actId="20577"/>
          <ac:spMkLst>
            <pc:docMk/>
            <pc:sldMk cId="2304069169" sldId="257"/>
            <ac:spMk id="3" creationId="{AA41ABA5-621E-8DF8-0DBA-3526B5A83216}"/>
          </ac:spMkLst>
        </pc:spChg>
      </pc:sldChg>
      <pc:sldChg chg="modSp">
        <pc:chgData name="Čejková Milena" userId="S::milena.cejkova@zsgvodnany.cz::dd0876f0-67a4-4ea8-8367-e2cf1a16fbd4" providerId="AD" clId="Web-{4283A9CB-C930-4AB4-AD9F-7FE696F7F369}" dt="2022-03-31T06:29:21.581" v="41" actId="20577"/>
        <pc:sldMkLst>
          <pc:docMk/>
          <pc:sldMk cId="1123334311" sldId="258"/>
        </pc:sldMkLst>
        <pc:spChg chg="mod">
          <ac:chgData name="Čejková Milena" userId="S::milena.cejkova@zsgvodnany.cz::dd0876f0-67a4-4ea8-8367-e2cf1a16fbd4" providerId="AD" clId="Web-{4283A9CB-C930-4AB4-AD9F-7FE696F7F369}" dt="2022-03-31T06:27:44.563" v="19" actId="20577"/>
          <ac:spMkLst>
            <pc:docMk/>
            <pc:sldMk cId="1123334311" sldId="258"/>
            <ac:spMk id="2" creationId="{53D9184B-82D3-DB5E-E7CA-27D7FC3CB061}"/>
          </ac:spMkLst>
        </pc:spChg>
        <pc:spChg chg="mod">
          <ac:chgData name="Čejková Milena" userId="S::milena.cejkova@zsgvodnany.cz::dd0876f0-67a4-4ea8-8367-e2cf1a16fbd4" providerId="AD" clId="Web-{4283A9CB-C930-4AB4-AD9F-7FE696F7F369}" dt="2022-03-31T06:29:21.581" v="41" actId="20577"/>
          <ac:spMkLst>
            <pc:docMk/>
            <pc:sldMk cId="1123334311" sldId="258"/>
            <ac:spMk id="3" creationId="{51FD316E-F754-9961-A518-B553C83B0E44}"/>
          </ac:spMkLst>
        </pc:spChg>
      </pc:sldChg>
      <pc:sldChg chg="modSp">
        <pc:chgData name="Čejková Milena" userId="S::milena.cejkova@zsgvodnany.cz::dd0876f0-67a4-4ea8-8367-e2cf1a16fbd4" providerId="AD" clId="Web-{4283A9CB-C930-4AB4-AD9F-7FE696F7F369}" dt="2022-03-31T06:30:12.644" v="54" actId="20577"/>
        <pc:sldMkLst>
          <pc:docMk/>
          <pc:sldMk cId="66960222" sldId="260"/>
        </pc:sldMkLst>
        <pc:spChg chg="mod">
          <ac:chgData name="Čejková Milena" userId="S::milena.cejkova@zsgvodnany.cz::dd0876f0-67a4-4ea8-8367-e2cf1a16fbd4" providerId="AD" clId="Web-{4283A9CB-C930-4AB4-AD9F-7FE696F7F369}" dt="2022-03-31T06:29:50.159" v="50" actId="20577"/>
          <ac:spMkLst>
            <pc:docMk/>
            <pc:sldMk cId="66960222" sldId="260"/>
            <ac:spMk id="2" creationId="{014DCE0C-4761-4E5B-8CD2-EF1792A1C899}"/>
          </ac:spMkLst>
        </pc:spChg>
        <pc:spChg chg="mod">
          <ac:chgData name="Čejková Milena" userId="S::milena.cejkova@zsgvodnany.cz::dd0876f0-67a4-4ea8-8367-e2cf1a16fbd4" providerId="AD" clId="Web-{4283A9CB-C930-4AB4-AD9F-7FE696F7F369}" dt="2022-03-31T06:30:12.644" v="54" actId="20577"/>
          <ac:spMkLst>
            <pc:docMk/>
            <pc:sldMk cId="66960222" sldId="260"/>
            <ac:spMk id="3" creationId="{466E5DDD-70FE-4AD6-BA23-92C00589CB80}"/>
          </ac:spMkLst>
        </pc:spChg>
      </pc:sldChg>
      <pc:sldChg chg="modSp">
        <pc:chgData name="Čejková Milena" userId="S::milena.cejkova@zsgvodnany.cz::dd0876f0-67a4-4ea8-8367-e2cf1a16fbd4" providerId="AD" clId="Web-{4283A9CB-C930-4AB4-AD9F-7FE696F7F369}" dt="2022-03-31T06:30:21.504" v="56" actId="20577"/>
        <pc:sldMkLst>
          <pc:docMk/>
          <pc:sldMk cId="3771508097" sldId="261"/>
        </pc:sldMkLst>
        <pc:spChg chg="mod">
          <ac:chgData name="Čejková Milena" userId="S::milena.cejkova@zsgvodnany.cz::dd0876f0-67a4-4ea8-8367-e2cf1a16fbd4" providerId="AD" clId="Web-{4283A9CB-C930-4AB4-AD9F-7FE696F7F369}" dt="2022-03-31T06:30:21.504" v="56" actId="20577"/>
          <ac:spMkLst>
            <pc:docMk/>
            <pc:sldMk cId="3771508097" sldId="261"/>
            <ac:spMk id="3" creationId="{EAFDF1AF-47C7-49F5-B3C1-48D34B5EAD01}"/>
          </ac:spMkLst>
        </pc:spChg>
      </pc:sldChg>
    </pc:docChg>
  </pc:docChgLst>
  <pc:docChgLst>
    <pc:chgData name="Hrdlička Tomáš" userId="S::tomas.hrdlicka@student.zsgvodnany.cz::b4706b3b-b8b3-469e-8ece-8a897c9f9d69" providerId="AD" clId="Web-{CE227EE0-7608-4333-8A5A-98DA4124AEA6}"/>
    <pc:docChg chg="addSld modSld">
      <pc:chgData name="Hrdlička Tomáš" userId="S::tomas.hrdlicka@student.zsgvodnany.cz::b4706b3b-b8b3-469e-8ece-8a897c9f9d69" providerId="AD" clId="Web-{CE227EE0-7608-4333-8A5A-98DA4124AEA6}" dt="2022-03-30T10:31:57.799" v="71" actId="20577"/>
      <pc:docMkLst>
        <pc:docMk/>
      </pc:docMkLst>
      <pc:sldChg chg="addSp delSp modSp mod setBg addAnim setClrOvrMap">
        <pc:chgData name="Hrdlička Tomáš" userId="S::tomas.hrdlicka@student.zsgvodnany.cz::b4706b3b-b8b3-469e-8ece-8a897c9f9d69" providerId="AD" clId="Web-{CE227EE0-7608-4333-8A5A-98DA4124AEA6}" dt="2022-03-30T10:26:40.355" v="21" actId="20577"/>
        <pc:sldMkLst>
          <pc:docMk/>
          <pc:sldMk cId="3799523001" sldId="256"/>
        </pc:sldMkLst>
        <pc:spChg chg="mod">
          <ac:chgData name="Hrdlička Tomáš" userId="S::tomas.hrdlicka@student.zsgvodnany.cz::b4706b3b-b8b3-469e-8ece-8a897c9f9d69" providerId="AD" clId="Web-{CE227EE0-7608-4333-8A5A-98DA4124AEA6}" dt="2022-03-30T10:26:40.355" v="21" actId="20577"/>
          <ac:spMkLst>
            <pc:docMk/>
            <pc:sldMk cId="3799523001" sldId="256"/>
            <ac:spMk id="2" creationId="{00000000-0000-0000-0000-000000000000}"/>
          </ac:spMkLst>
        </pc:spChg>
        <pc:spChg chg="del">
          <ac:chgData name="Hrdlička Tomáš" userId="S::tomas.hrdlicka@student.zsgvodnany.cz::b4706b3b-b8b3-469e-8ece-8a897c9f9d69" providerId="AD" clId="Web-{CE227EE0-7608-4333-8A5A-98DA4124AEA6}" dt="2022-03-30T10:25:09.619" v="1"/>
          <ac:spMkLst>
            <pc:docMk/>
            <pc:sldMk cId="3799523001" sldId="256"/>
            <ac:spMk id="3" creationId="{00000000-0000-0000-0000-000000000000}"/>
          </ac:spMkLst>
        </pc:spChg>
        <pc:spChg chg="add">
          <ac:chgData name="Hrdlička Tomáš" userId="S::tomas.hrdlicka@student.zsgvodnany.cz::b4706b3b-b8b3-469e-8ece-8a897c9f9d69" providerId="AD" clId="Web-{CE227EE0-7608-4333-8A5A-98DA4124AEA6}" dt="2022-03-30T10:26:34.496" v="19"/>
          <ac:spMkLst>
            <pc:docMk/>
            <pc:sldMk cId="3799523001" sldId="256"/>
            <ac:spMk id="15" creationId="{F6E384F5-137A-40B1-97F0-694CC6ECD59C}"/>
          </ac:spMkLst>
        </pc:spChg>
        <pc:spChg chg="add">
          <ac:chgData name="Hrdlička Tomáš" userId="S::tomas.hrdlicka@student.zsgvodnany.cz::b4706b3b-b8b3-469e-8ece-8a897c9f9d69" providerId="AD" clId="Web-{CE227EE0-7608-4333-8A5A-98DA4124AEA6}" dt="2022-03-30T10:26:34.496" v="19"/>
          <ac:spMkLst>
            <pc:docMk/>
            <pc:sldMk cId="3799523001" sldId="256"/>
            <ac:spMk id="17" creationId="{9DBC4630-03DA-474F-BBCB-BA3AE6B317A4}"/>
          </ac:spMkLst>
        </pc:spChg>
        <pc:spChg chg="add">
          <ac:chgData name="Hrdlička Tomáš" userId="S::tomas.hrdlicka@student.zsgvodnany.cz::b4706b3b-b8b3-469e-8ece-8a897c9f9d69" providerId="AD" clId="Web-{CE227EE0-7608-4333-8A5A-98DA4124AEA6}" dt="2022-03-30T10:26:34.496" v="19"/>
          <ac:spMkLst>
            <pc:docMk/>
            <pc:sldMk cId="3799523001" sldId="256"/>
            <ac:spMk id="19" creationId="{78418A25-6EAC-4140-BFE6-284E1925B5EE}"/>
          </ac:spMkLst>
        </pc:spChg>
        <pc:spChg chg="add">
          <ac:chgData name="Hrdlička Tomáš" userId="S::tomas.hrdlicka@student.zsgvodnany.cz::b4706b3b-b8b3-469e-8ece-8a897c9f9d69" providerId="AD" clId="Web-{CE227EE0-7608-4333-8A5A-98DA4124AEA6}" dt="2022-03-30T10:26:34.496" v="19"/>
          <ac:spMkLst>
            <pc:docMk/>
            <pc:sldMk cId="3799523001" sldId="256"/>
            <ac:spMk id="21" creationId="{C20267F5-D4E6-477A-A590-81F2ABD1B862}"/>
          </ac:spMkLst>
        </pc:spChg>
        <pc:spChg chg="add">
          <ac:chgData name="Hrdlička Tomáš" userId="S::tomas.hrdlicka@student.zsgvodnany.cz::b4706b3b-b8b3-469e-8ece-8a897c9f9d69" providerId="AD" clId="Web-{CE227EE0-7608-4333-8A5A-98DA4124AEA6}" dt="2022-03-30T10:26:34.496" v="19"/>
          <ac:spMkLst>
            <pc:docMk/>
            <pc:sldMk cId="3799523001" sldId="256"/>
            <ac:spMk id="23" creationId="{6B9D64DB-4D5C-4A91-B45F-F301E3174F9F}"/>
          </ac:spMkLst>
        </pc:spChg>
        <pc:spChg chg="add">
          <ac:chgData name="Hrdlička Tomáš" userId="S::tomas.hrdlicka@student.zsgvodnany.cz::b4706b3b-b8b3-469e-8ece-8a897c9f9d69" providerId="AD" clId="Web-{CE227EE0-7608-4333-8A5A-98DA4124AEA6}" dt="2022-03-30T10:26:34.496" v="19"/>
          <ac:spMkLst>
            <pc:docMk/>
            <pc:sldMk cId="3799523001" sldId="256"/>
            <ac:spMk id="25" creationId="{CB14CE1B-4BC5-4EF2-BE3D-05E4F580B3DB}"/>
          </ac:spMkLst>
        </pc:spChg>
        <pc:picChg chg="add mod ord">
          <ac:chgData name="Hrdlička Tomáš" userId="S::tomas.hrdlicka@student.zsgvodnany.cz::b4706b3b-b8b3-469e-8ece-8a897c9f9d69" providerId="AD" clId="Web-{CE227EE0-7608-4333-8A5A-98DA4124AEA6}" dt="2022-03-30T10:26:34.496" v="19"/>
          <ac:picMkLst>
            <pc:docMk/>
            <pc:sldMk cId="3799523001" sldId="256"/>
            <ac:picMk id="4" creationId="{939E6DA5-BABA-9EC7-DEE2-4129F0B7CD2D}"/>
          </ac:picMkLst>
        </pc:picChg>
        <pc:picChg chg="add del mod">
          <ac:chgData name="Hrdlička Tomáš" userId="S::tomas.hrdlicka@student.zsgvodnany.cz::b4706b3b-b8b3-469e-8ece-8a897c9f9d69" providerId="AD" clId="Web-{CE227EE0-7608-4333-8A5A-98DA4124AEA6}" dt="2022-03-30T10:25:40.229" v="5"/>
          <ac:picMkLst>
            <pc:docMk/>
            <pc:sldMk cId="3799523001" sldId="256"/>
            <ac:picMk id="5" creationId="{3CA50BC0-6470-A955-2560-FF97086A3101}"/>
          </ac:picMkLst>
        </pc:picChg>
        <pc:picChg chg="add mod">
          <ac:chgData name="Hrdlička Tomáš" userId="S::tomas.hrdlicka@student.zsgvodnany.cz::b4706b3b-b8b3-469e-8ece-8a897c9f9d69" providerId="AD" clId="Web-{CE227EE0-7608-4333-8A5A-98DA4124AEA6}" dt="2022-03-30T10:26:34.496" v="19"/>
          <ac:picMkLst>
            <pc:docMk/>
            <pc:sldMk cId="3799523001" sldId="256"/>
            <ac:picMk id="6" creationId="{5BC8C53E-0B6C-F54B-85DA-E3E6C5D9FA0E}"/>
          </ac:picMkLst>
        </pc:picChg>
        <pc:picChg chg="add mod ord">
          <ac:chgData name="Hrdlička Tomáš" userId="S::tomas.hrdlicka@student.zsgvodnany.cz::b4706b3b-b8b3-469e-8ece-8a897c9f9d69" providerId="AD" clId="Web-{CE227EE0-7608-4333-8A5A-98DA4124AEA6}" dt="2022-03-30T10:26:34.496" v="19"/>
          <ac:picMkLst>
            <pc:docMk/>
            <pc:sldMk cId="3799523001" sldId="256"/>
            <ac:picMk id="7" creationId="{D584797D-6F88-2F8C-40AC-FF7E3E76EC47}"/>
          </ac:picMkLst>
        </pc:picChg>
        <pc:picChg chg="add mod">
          <ac:chgData name="Hrdlička Tomáš" userId="S::tomas.hrdlicka@student.zsgvodnany.cz::b4706b3b-b8b3-469e-8ece-8a897c9f9d69" providerId="AD" clId="Web-{CE227EE0-7608-4333-8A5A-98DA4124AEA6}" dt="2022-03-30T10:26:34.496" v="19"/>
          <ac:picMkLst>
            <pc:docMk/>
            <pc:sldMk cId="3799523001" sldId="256"/>
            <ac:picMk id="8" creationId="{BF92E6E7-590F-30CA-06F8-AE626330824C}"/>
          </ac:picMkLst>
        </pc:picChg>
        <pc:picChg chg="add mod ord">
          <ac:chgData name="Hrdlička Tomáš" userId="S::tomas.hrdlicka@student.zsgvodnany.cz::b4706b3b-b8b3-469e-8ece-8a897c9f9d69" providerId="AD" clId="Web-{CE227EE0-7608-4333-8A5A-98DA4124AEA6}" dt="2022-03-30T10:26:34.496" v="19"/>
          <ac:picMkLst>
            <pc:docMk/>
            <pc:sldMk cId="3799523001" sldId="256"/>
            <ac:picMk id="9" creationId="{BBCA1870-9B4E-A0E3-C43B-B2E1ECA6B4BE}"/>
          </ac:picMkLst>
        </pc:picChg>
        <pc:picChg chg="add mod">
          <ac:chgData name="Hrdlička Tomáš" userId="S::tomas.hrdlicka@student.zsgvodnany.cz::b4706b3b-b8b3-469e-8ece-8a897c9f9d69" providerId="AD" clId="Web-{CE227EE0-7608-4333-8A5A-98DA4124AEA6}" dt="2022-03-30T10:26:34.496" v="19"/>
          <ac:picMkLst>
            <pc:docMk/>
            <pc:sldMk cId="3799523001" sldId="256"/>
            <ac:picMk id="10" creationId="{DA5C23CC-6461-23A4-82C6-CBAC228F8083}"/>
          </ac:picMkLst>
        </pc:picChg>
      </pc:sldChg>
      <pc:sldChg chg="addSp delSp modSp new mod setBg setClrOvrMap">
        <pc:chgData name="Hrdlička Tomáš" userId="S::tomas.hrdlicka@student.zsgvodnany.cz::b4706b3b-b8b3-469e-8ece-8a897c9f9d69" providerId="AD" clId="Web-{CE227EE0-7608-4333-8A5A-98DA4124AEA6}" dt="2022-03-30T10:28:33.295" v="62" actId="1076"/>
        <pc:sldMkLst>
          <pc:docMk/>
          <pc:sldMk cId="2304069169" sldId="257"/>
        </pc:sldMkLst>
        <pc:spChg chg="mod">
          <ac:chgData name="Hrdlička Tomáš" userId="S::tomas.hrdlicka@student.zsgvodnany.cz::b4706b3b-b8b3-469e-8ece-8a897c9f9d69" providerId="AD" clId="Web-{CE227EE0-7608-4333-8A5A-98DA4124AEA6}" dt="2022-03-30T10:28:31.436" v="61" actId="1076"/>
          <ac:spMkLst>
            <pc:docMk/>
            <pc:sldMk cId="2304069169" sldId="257"/>
            <ac:spMk id="2" creationId="{CB9A4F33-C839-C30E-EB8E-B6C328FE9D82}"/>
          </ac:spMkLst>
        </pc:spChg>
        <pc:spChg chg="mod ord">
          <ac:chgData name="Hrdlička Tomáš" userId="S::tomas.hrdlicka@student.zsgvodnany.cz::b4706b3b-b8b3-469e-8ece-8a897c9f9d69" providerId="AD" clId="Web-{CE227EE0-7608-4333-8A5A-98DA4124AEA6}" dt="2022-03-30T10:28:26.951" v="59" actId="1076"/>
          <ac:spMkLst>
            <pc:docMk/>
            <pc:sldMk cId="2304069169" sldId="257"/>
            <ac:spMk id="3" creationId="{AA41ABA5-621E-8DF8-0DBA-3526B5A83216}"/>
          </ac:spMkLst>
        </pc:spChg>
        <pc:spChg chg="add del">
          <ac:chgData name="Hrdlička Tomáš" userId="S::tomas.hrdlicka@student.zsgvodnany.cz::b4706b3b-b8b3-469e-8ece-8a897c9f9d69" providerId="AD" clId="Web-{CE227EE0-7608-4333-8A5A-98DA4124AEA6}" dt="2022-03-30T10:27:40.716" v="43"/>
          <ac:spMkLst>
            <pc:docMk/>
            <pc:sldMk cId="2304069169" sldId="257"/>
            <ac:spMk id="12" creationId="{C99A8FB7-A79B-4BC9-9D56-B79587F6AA3E}"/>
          </ac:spMkLst>
        </pc:spChg>
        <pc:spChg chg="add del">
          <ac:chgData name="Hrdlička Tomáš" userId="S::tomas.hrdlicka@student.zsgvodnany.cz::b4706b3b-b8b3-469e-8ece-8a897c9f9d69" providerId="AD" clId="Web-{CE227EE0-7608-4333-8A5A-98DA4124AEA6}" dt="2022-03-30T10:27:40.716" v="43"/>
          <ac:spMkLst>
            <pc:docMk/>
            <pc:sldMk cId="2304069169" sldId="257"/>
            <ac:spMk id="14" creationId="{B23893E2-3349-46D7-A7AA-B9E447957FB1}"/>
          </ac:spMkLst>
        </pc:spChg>
        <pc:spChg chg="add del">
          <ac:chgData name="Hrdlička Tomáš" userId="S::tomas.hrdlicka@student.zsgvodnany.cz::b4706b3b-b8b3-469e-8ece-8a897c9f9d69" providerId="AD" clId="Web-{CE227EE0-7608-4333-8A5A-98DA4124AEA6}" dt="2022-03-30T10:27:40.716" v="43"/>
          <ac:spMkLst>
            <pc:docMk/>
            <pc:sldMk cId="2304069169" sldId="257"/>
            <ac:spMk id="16" creationId="{2B7592FE-10D1-4664-B623-353F47C8DF7F}"/>
          </ac:spMkLst>
        </pc:spChg>
        <pc:spChg chg="add del">
          <ac:chgData name="Hrdlička Tomáš" userId="S::tomas.hrdlicka@student.zsgvodnany.cz::b4706b3b-b8b3-469e-8ece-8a897c9f9d69" providerId="AD" clId="Web-{CE227EE0-7608-4333-8A5A-98DA4124AEA6}" dt="2022-03-30T10:28:20.107" v="55"/>
          <ac:spMkLst>
            <pc:docMk/>
            <pc:sldMk cId="2304069169" sldId="257"/>
            <ac:spMk id="18" creationId="{2EEE8F11-3582-44B7-9869-F2D26D7DD9D4}"/>
          </ac:spMkLst>
        </pc:spChg>
        <pc:spChg chg="add del">
          <ac:chgData name="Hrdlička Tomáš" userId="S::tomas.hrdlicka@student.zsgvodnany.cz::b4706b3b-b8b3-469e-8ece-8a897c9f9d69" providerId="AD" clId="Web-{CE227EE0-7608-4333-8A5A-98DA4124AEA6}" dt="2022-03-30T10:28:20.107" v="55"/>
          <ac:spMkLst>
            <pc:docMk/>
            <pc:sldMk cId="2304069169" sldId="257"/>
            <ac:spMk id="19" creationId="{2141F1CC-6A53-4BCF-9127-AABB52E2497E}"/>
          </ac:spMkLst>
        </pc:spChg>
        <pc:spChg chg="add del">
          <ac:chgData name="Hrdlička Tomáš" userId="S::tomas.hrdlicka@student.zsgvodnany.cz::b4706b3b-b8b3-469e-8ece-8a897c9f9d69" providerId="AD" clId="Web-{CE227EE0-7608-4333-8A5A-98DA4124AEA6}" dt="2022-03-30T10:28:20.107" v="55"/>
          <ac:spMkLst>
            <pc:docMk/>
            <pc:sldMk cId="2304069169" sldId="257"/>
            <ac:spMk id="20" creationId="{561B2B49-7142-4CA8-A929-4671548E6A5A}"/>
          </ac:spMkLst>
        </pc:spChg>
        <pc:spChg chg="add del">
          <ac:chgData name="Hrdlička Tomáš" userId="S::tomas.hrdlicka@student.zsgvodnany.cz::b4706b3b-b8b3-469e-8ece-8a897c9f9d69" providerId="AD" clId="Web-{CE227EE0-7608-4333-8A5A-98DA4124AEA6}" dt="2022-03-30T10:28:16.998" v="52"/>
          <ac:spMkLst>
            <pc:docMk/>
            <pc:sldMk cId="2304069169" sldId="257"/>
            <ac:spMk id="25" creationId="{C99A8FB7-A79B-4BC9-9D56-B79587F6AA3E}"/>
          </ac:spMkLst>
        </pc:spChg>
        <pc:spChg chg="add del">
          <ac:chgData name="Hrdlička Tomáš" userId="S::tomas.hrdlicka@student.zsgvodnany.cz::b4706b3b-b8b3-469e-8ece-8a897c9f9d69" providerId="AD" clId="Web-{CE227EE0-7608-4333-8A5A-98DA4124AEA6}" dt="2022-03-30T10:28:16.998" v="52"/>
          <ac:spMkLst>
            <pc:docMk/>
            <pc:sldMk cId="2304069169" sldId="257"/>
            <ac:spMk id="27" creationId="{B23893E2-3349-46D7-A7AA-B9E447957FB1}"/>
          </ac:spMkLst>
        </pc:spChg>
        <pc:spChg chg="add del">
          <ac:chgData name="Hrdlička Tomáš" userId="S::tomas.hrdlicka@student.zsgvodnany.cz::b4706b3b-b8b3-469e-8ece-8a897c9f9d69" providerId="AD" clId="Web-{CE227EE0-7608-4333-8A5A-98DA4124AEA6}" dt="2022-03-30T10:28:16.998" v="52"/>
          <ac:spMkLst>
            <pc:docMk/>
            <pc:sldMk cId="2304069169" sldId="257"/>
            <ac:spMk id="29" creationId="{2B7592FE-10D1-4664-B623-353F47C8DF7F}"/>
          </ac:spMkLst>
        </pc:spChg>
        <pc:picChg chg="add mod ord">
          <ac:chgData name="Hrdlička Tomáš" userId="S::tomas.hrdlicka@student.zsgvodnany.cz::b4706b3b-b8b3-469e-8ece-8a897c9f9d69" providerId="AD" clId="Web-{CE227EE0-7608-4333-8A5A-98DA4124AEA6}" dt="2022-03-30T10:28:22.935" v="56" actId="1076"/>
          <ac:picMkLst>
            <pc:docMk/>
            <pc:sldMk cId="2304069169" sldId="257"/>
            <ac:picMk id="4" creationId="{2D0E26DE-55BD-0899-1410-286A67E3A056}"/>
          </ac:picMkLst>
        </pc:picChg>
        <pc:picChg chg="add del mod">
          <ac:chgData name="Hrdlička Tomáš" userId="S::tomas.hrdlicka@student.zsgvodnany.cz::b4706b3b-b8b3-469e-8ece-8a897c9f9d69" providerId="AD" clId="Web-{CE227EE0-7608-4333-8A5A-98DA4124AEA6}" dt="2022-03-30T10:27:24.794" v="37"/>
          <ac:picMkLst>
            <pc:docMk/>
            <pc:sldMk cId="2304069169" sldId="257"/>
            <ac:picMk id="5" creationId="{5A0CB382-045C-0BCC-E40F-C6CA678D9ACE}"/>
          </ac:picMkLst>
        </pc:picChg>
        <pc:picChg chg="add mod ord">
          <ac:chgData name="Hrdlička Tomáš" userId="S::tomas.hrdlicka@student.zsgvodnany.cz::b4706b3b-b8b3-469e-8ece-8a897c9f9d69" providerId="AD" clId="Web-{CE227EE0-7608-4333-8A5A-98DA4124AEA6}" dt="2022-03-30T10:28:33.295" v="62" actId="1076"/>
          <ac:picMkLst>
            <pc:docMk/>
            <pc:sldMk cId="2304069169" sldId="257"/>
            <ac:picMk id="6" creationId="{71F853A6-3BF2-E256-4AEE-575CEDED0087}"/>
          </ac:picMkLst>
        </pc:picChg>
        <pc:picChg chg="add mod ord">
          <ac:chgData name="Hrdlička Tomáš" userId="S::tomas.hrdlicka@student.zsgvodnany.cz::b4706b3b-b8b3-469e-8ece-8a897c9f9d69" providerId="AD" clId="Web-{CE227EE0-7608-4333-8A5A-98DA4124AEA6}" dt="2022-03-30T10:28:24.810" v="58" actId="1076"/>
          <ac:picMkLst>
            <pc:docMk/>
            <pc:sldMk cId="2304069169" sldId="257"/>
            <ac:picMk id="7" creationId="{BF0B880A-E812-D1C8-4C18-DEE9D97FA975}"/>
          </ac:picMkLst>
        </pc:picChg>
      </pc:sldChg>
      <pc:sldChg chg="modSp">
        <pc:chgData name="Hrdlička Tomáš" userId="S::tomas.hrdlicka@student.zsgvodnany.cz::b4706b3b-b8b3-469e-8ece-8a897c9f9d69" providerId="AD" clId="Web-{CE227EE0-7608-4333-8A5A-98DA4124AEA6}" dt="2022-03-30T10:31:57.799" v="71" actId="20577"/>
        <pc:sldMkLst>
          <pc:docMk/>
          <pc:sldMk cId="1123334311" sldId="258"/>
        </pc:sldMkLst>
        <pc:spChg chg="mod">
          <ac:chgData name="Hrdlička Tomáš" userId="S::tomas.hrdlicka@student.zsgvodnany.cz::b4706b3b-b8b3-469e-8ece-8a897c9f9d69" providerId="AD" clId="Web-{CE227EE0-7608-4333-8A5A-98DA4124AEA6}" dt="2022-03-30T10:31:08.767" v="64" actId="20577"/>
          <ac:spMkLst>
            <pc:docMk/>
            <pc:sldMk cId="1123334311" sldId="258"/>
            <ac:spMk id="2" creationId="{53D9184B-82D3-DB5E-E7CA-27D7FC3CB061}"/>
          </ac:spMkLst>
        </pc:spChg>
        <pc:spChg chg="mod">
          <ac:chgData name="Hrdlička Tomáš" userId="S::tomas.hrdlicka@student.zsgvodnany.cz::b4706b3b-b8b3-469e-8ece-8a897c9f9d69" providerId="AD" clId="Web-{CE227EE0-7608-4333-8A5A-98DA4124AEA6}" dt="2022-03-30T10:31:57.799" v="71" actId="20577"/>
          <ac:spMkLst>
            <pc:docMk/>
            <pc:sldMk cId="1123334311" sldId="258"/>
            <ac:spMk id="3" creationId="{51FD316E-F754-9961-A518-B553C83B0E44}"/>
          </ac:spMkLst>
        </pc:spChg>
      </pc:sldChg>
    </pc:docChg>
  </pc:docChgLst>
  <pc:docChgLst>
    <pc:chgData name="Vebrova Alzbeta" userId="S::alzbeta.vebrova@student.zsgvodnany.cz::806a0501-008b-4a3d-956a-be9f723fef56" providerId="AD" clId="Web-{3B0F84D1-D311-4ACA-A7D9-2371AF144F25}"/>
    <pc:docChg chg="modSld">
      <pc:chgData name="Vebrova Alzbeta" userId="S::alzbeta.vebrova@student.zsgvodnany.cz::806a0501-008b-4a3d-956a-be9f723fef56" providerId="AD" clId="Web-{3B0F84D1-D311-4ACA-A7D9-2371AF144F25}" dt="2022-03-30T17:16:24.176" v="3" actId="20577"/>
      <pc:docMkLst>
        <pc:docMk/>
      </pc:docMkLst>
      <pc:sldChg chg="modSp">
        <pc:chgData name="Vebrova Alzbeta" userId="S::alzbeta.vebrova@student.zsgvodnany.cz::806a0501-008b-4a3d-956a-be9f723fef56" providerId="AD" clId="Web-{3B0F84D1-D311-4ACA-A7D9-2371AF144F25}" dt="2022-03-30T17:16:24.176" v="3" actId="20577"/>
        <pc:sldMkLst>
          <pc:docMk/>
          <pc:sldMk cId="1123334311" sldId="258"/>
        </pc:sldMkLst>
        <pc:spChg chg="mod">
          <ac:chgData name="Vebrova Alzbeta" userId="S::alzbeta.vebrova@student.zsgvodnany.cz::806a0501-008b-4a3d-956a-be9f723fef56" providerId="AD" clId="Web-{3B0F84D1-D311-4ACA-A7D9-2371AF144F25}" dt="2022-03-30T17:16:24.176" v="3" actId="20577"/>
          <ac:spMkLst>
            <pc:docMk/>
            <pc:sldMk cId="1123334311" sldId="258"/>
            <ac:spMk id="3" creationId="{51FD316E-F754-9961-A518-B553C83B0E4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28368" y="4921823"/>
            <a:ext cx="4937937" cy="1147150"/>
          </a:xfrm>
        </p:spPr>
        <p:txBody>
          <a:bodyPr anchor="t">
            <a:normAutofit/>
          </a:bodyPr>
          <a:lstStyle/>
          <a:p>
            <a:pPr algn="l"/>
            <a:r>
              <a:rPr lang="cs-CZ" sz="4400">
                <a:solidFill>
                  <a:srgbClr val="FFFF00"/>
                </a:solidFill>
                <a:ea typeface="+mj-lt"/>
                <a:cs typeface="+mj-lt"/>
              </a:rPr>
              <a:t>Czech </a:t>
            </a:r>
            <a:r>
              <a:rPr lang="cs-CZ" sz="4400" noProof="1">
                <a:solidFill>
                  <a:srgbClr val="FFFF00"/>
                </a:solidFill>
                <a:ea typeface="+mj-lt"/>
                <a:cs typeface="+mj-lt"/>
              </a:rPr>
              <a:t>Easter</a:t>
            </a:r>
            <a:endParaRPr lang="cs-CZ" sz="4400" noProof="1">
              <a:solidFill>
                <a:srgbClr val="FFFF00"/>
              </a:solidFill>
              <a:cs typeface="Calibri Ligh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6" descr="Obsah obrázku jídlo&#10;&#10;Popis se vygeneroval automaticky.">
            <a:extLst>
              <a:ext uri="{FF2B5EF4-FFF2-40B4-BE49-F238E27FC236}">
                <a16:creationId xmlns:a16="http://schemas.microsoft.com/office/drawing/2014/main" id="{5BC8C53E-0B6C-F54B-85DA-E3E6C5D9F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28" r="-3" b="19978"/>
          <a:stretch/>
        </p:blipFill>
        <p:spPr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8" name="Obrázek 8" descr="Obsah obrázku osoba, exteriér, skupina&#10;&#10;Popis se vygeneroval automaticky.">
            <a:extLst>
              <a:ext uri="{FF2B5EF4-FFF2-40B4-BE49-F238E27FC236}">
                <a16:creationId xmlns:a16="http://schemas.microsoft.com/office/drawing/2014/main" id="{BF92E6E7-590F-30CA-06F8-AE6263308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" r="18978" b="-2"/>
          <a:stretch/>
        </p:blipFill>
        <p:spPr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D584797D-6F88-2F8C-40AC-FF7E3E76EC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94" r="9" b="10213"/>
          <a:stretch/>
        </p:blipFill>
        <p:spPr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10" name="Obrázek 10" descr="Obsah obrázku sladký, barevné, různé, několik&#10;&#10;Popis se vygeneroval automaticky.">
            <a:extLst>
              <a:ext uri="{FF2B5EF4-FFF2-40B4-BE49-F238E27FC236}">
                <a16:creationId xmlns:a16="http://schemas.microsoft.com/office/drawing/2014/main" id="{DA5C23CC-6461-23A4-82C6-CBAC228F80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593"/>
          <a:stretch/>
        </p:blipFill>
        <p:spPr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939E6DA5-BABA-9EC7-DEE2-4129F0B7CD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000" r="25412" b="-1"/>
          <a:stretch/>
        </p:blipFill>
        <p:spPr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ek 9" descr="Obsah obrázku země&#10;&#10;Popis se vygeneroval automaticky.">
            <a:extLst>
              <a:ext uri="{FF2B5EF4-FFF2-40B4-BE49-F238E27FC236}">
                <a16:creationId xmlns:a16="http://schemas.microsoft.com/office/drawing/2014/main" id="{BBCA1870-9B4E-A0E3-C43B-B2E1ECA6B4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5" b="138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FB1DB-1B86-4638-AA06-89F3A0B5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>
            <a:normAutofit/>
          </a:bodyPr>
          <a:lstStyle/>
          <a:p>
            <a:r>
              <a:rPr lang="cs-CZ" noProof="1">
                <a:solidFill>
                  <a:srgbClr val="FFFF00"/>
                </a:solidFill>
              </a:rPr>
              <a:t>Symbols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Nalezený obrázek pro řechtačka">
            <a:extLst>
              <a:ext uri="{FF2B5EF4-FFF2-40B4-BE49-F238E27FC236}">
                <a16:creationId xmlns:a16="http://schemas.microsoft.com/office/drawing/2014/main" id="{00305F1F-273F-445F-AE9F-78F7FFB49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11752" b="-5"/>
          <a:stretch/>
        </p:blipFill>
        <p:spPr bwMode="auto">
          <a:xfrm>
            <a:off x="5589132" y="361702"/>
            <a:ext cx="1947187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AF4502-B57E-48F9-A170-BEE0C5D3A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cs-CZ" sz="1800" noProof="1">
                <a:solidFill>
                  <a:srgbClr val="FFFF00"/>
                </a:solidFill>
              </a:rPr>
              <a:t>Bunny </a:t>
            </a: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 lvl="0"/>
            <a:r>
              <a:rPr lang="cs-CZ" sz="1800" noProof="1">
                <a:solidFill>
                  <a:srgbClr val="FFFF00"/>
                </a:solidFill>
              </a:rPr>
              <a:t>Sweet lamb</a:t>
            </a: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 lvl="0"/>
            <a:r>
              <a:rPr lang="cs-CZ" sz="1800" noProof="1">
                <a:solidFill>
                  <a:srgbClr val="FFFF00"/>
                </a:solidFill>
              </a:rPr>
              <a:t>Dyed Eggs</a:t>
            </a: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r>
              <a:rPr lang="cs-CZ" sz="1800" noProof="1">
                <a:solidFill>
                  <a:srgbClr val="FFFF00"/>
                </a:solidFill>
              </a:rPr>
              <a:t>Chicks </a:t>
            </a: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 lvl="0"/>
            <a:r>
              <a:rPr lang="cs-CZ" sz="1800" noProof="1">
                <a:solidFill>
                  <a:srgbClr val="FFFF00"/>
                </a:solidFill>
              </a:rPr>
              <a:t>Whips</a:t>
            </a: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 lvl="0"/>
            <a:r>
              <a:rPr lang="cs-CZ" sz="1800" noProof="1">
                <a:solidFill>
                  <a:srgbClr val="FFFF00"/>
                </a:solidFill>
              </a:rPr>
              <a:t>Rattles</a:t>
            </a: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 lvl="0"/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 lvl="0"/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endParaRPr lang="cs-CZ" sz="1800" noProof="1">
              <a:solidFill>
                <a:srgbClr val="FFFF00"/>
              </a:solidFill>
              <a:cs typeface="Calibri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6" descr="Obsah obrázku jídlo&#10;&#10;Popis se vygeneroval automaticky.">
            <a:extLst>
              <a:ext uri="{FF2B5EF4-FFF2-40B4-BE49-F238E27FC236}">
                <a16:creationId xmlns:a16="http://schemas.microsoft.com/office/drawing/2014/main" id="{1D95515F-2D43-4DB6-BBBA-4D5A334E0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838252" y="272216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028" name="Picture 4" descr="Nalezený obrázek pro velikonoční kuřátka">
            <a:extLst>
              <a:ext uri="{FF2B5EF4-FFF2-40B4-BE49-F238E27FC236}">
                <a16:creationId xmlns:a16="http://schemas.microsoft.com/office/drawing/2014/main" id="{660BE38F-140B-4E85-92CB-3BFFE32FB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r="14910" b="-1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Nalezený obrázek pro velikonoční pomlázky">
            <a:extLst>
              <a:ext uri="{FF2B5EF4-FFF2-40B4-BE49-F238E27FC236}">
                <a16:creationId xmlns:a16="http://schemas.microsoft.com/office/drawing/2014/main" id="{160DC692-66E3-4979-8723-73481EE19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63" r="18143" b="1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57137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D9184B-82D3-DB5E-E7CA-27D7FC3C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 noProof="1">
                <a:solidFill>
                  <a:srgbClr val="FFFF00"/>
                </a:solidFill>
                <a:ea typeface="Calibri Light"/>
                <a:cs typeface="Calibri Light"/>
              </a:rPr>
              <a:t>Holy week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FD316E-F754-9961-A518-B553C83B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noProof="1">
                <a:solidFill>
                  <a:srgbClr val="FFFF00"/>
                </a:solidFill>
                <a:ea typeface="+mn-lt"/>
                <a:cs typeface="+mn-lt"/>
              </a:rPr>
              <a:t>Palm Sunday - Churches are decorated. </a:t>
            </a:r>
          </a:p>
          <a:p>
            <a:pPr marL="0" indent="0">
              <a:buNone/>
            </a:pPr>
            <a:r>
              <a:rPr lang="cs-CZ" sz="2000" noProof="1">
                <a:solidFill>
                  <a:srgbClr val="FFFF00"/>
                </a:solidFill>
                <a:ea typeface="+mn-lt"/>
                <a:cs typeface="+mn-lt"/>
              </a:rPr>
              <a:t>Blue Monday - You must not work.                                                   </a:t>
            </a:r>
          </a:p>
          <a:p>
            <a:pPr marL="0" indent="0">
              <a:buNone/>
            </a:pPr>
            <a:r>
              <a:rPr lang="cs-CZ" sz="2000" noProof="1">
                <a:solidFill>
                  <a:srgbClr val="FFFF00"/>
                </a:solidFill>
                <a:ea typeface="+mn-lt"/>
                <a:cs typeface="+mn-lt"/>
              </a:rPr>
              <a:t>•Gray Tuesday - Women must sweep all the dust and the cobwebs.           </a:t>
            </a:r>
            <a:endParaRPr lang="cs-CZ" sz="2000" noProof="1">
              <a:solidFill>
                <a:srgbClr val="FFFF00"/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cs-CZ" sz="2000" noProof="1">
                <a:solidFill>
                  <a:srgbClr val="FFFF00"/>
                </a:solidFill>
                <a:ea typeface="+mn-lt"/>
                <a:cs typeface="+mn-lt"/>
              </a:rPr>
              <a:t>•Ash Wednesday – On Wednesday you shouldn´t frown.</a:t>
            </a:r>
            <a:endParaRPr lang="cs-CZ" sz="2000" noProof="1">
              <a:solidFill>
                <a:srgbClr val="FFFF00"/>
              </a:solidFill>
              <a:cs typeface="Calibri"/>
            </a:endParaRPr>
          </a:p>
          <a:p>
            <a:pPr>
              <a:buNone/>
            </a:pPr>
            <a:r>
              <a:rPr lang="cs-CZ" sz="2000" noProof="1">
                <a:solidFill>
                  <a:srgbClr val="FFFF00"/>
                </a:solidFill>
                <a:ea typeface="+mn-lt"/>
                <a:cs typeface="+mn-lt"/>
              </a:rPr>
              <a:t>•Maundy Thursday- You should eat something green or plant peas.</a:t>
            </a:r>
            <a:endParaRPr lang="cs-CZ" sz="2000" noProof="1">
              <a:solidFill>
                <a:srgbClr val="FFFF00"/>
              </a:solidFill>
              <a:cs typeface="Calibri"/>
            </a:endParaRPr>
          </a:p>
          <a:p>
            <a:pPr>
              <a:buNone/>
            </a:pPr>
            <a:r>
              <a:rPr lang="cs-CZ" sz="2000" noProof="1">
                <a:solidFill>
                  <a:srgbClr val="FFFF00"/>
                </a:solidFill>
                <a:ea typeface="+mn-lt"/>
                <a:cs typeface="+mn-lt"/>
              </a:rPr>
              <a:t>•Good Friday - On this day ground opens. </a:t>
            </a:r>
            <a:endParaRPr lang="cs-CZ" sz="2000" noProof="1">
              <a:solidFill>
                <a:srgbClr val="FFFF00"/>
              </a:solidFill>
              <a:cs typeface="Calibri"/>
            </a:endParaRPr>
          </a:p>
          <a:p>
            <a:pPr>
              <a:buNone/>
            </a:pPr>
            <a:r>
              <a:rPr lang="cs-CZ" sz="2000" noProof="1">
                <a:solidFill>
                  <a:srgbClr val="FFFF00"/>
                </a:solidFill>
                <a:ea typeface="+mn-lt"/>
                <a:cs typeface="+mn-lt"/>
              </a:rPr>
              <a:t>•White Saturday – You should sweep before the sun rises.</a:t>
            </a:r>
            <a:endParaRPr lang="cs-CZ" sz="2000" noProof="1">
              <a:solidFill>
                <a:srgbClr val="FFFF00"/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cs-CZ" sz="2000" noProof="1">
                <a:solidFill>
                  <a:srgbClr val="FFFF00"/>
                </a:solidFill>
                <a:ea typeface="+mn-lt"/>
                <a:cs typeface="+mn-lt"/>
              </a:rPr>
              <a:t>•Easter Sunday - You walk through the village, rattle and say one special Easter poem.      </a:t>
            </a:r>
            <a:endParaRPr lang="cs-CZ" sz="2000" noProof="1">
              <a:solidFill>
                <a:srgbClr val="FFFF00"/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cs-CZ" sz="2000" noProof="1">
                <a:solidFill>
                  <a:srgbClr val="FFFF00"/>
                </a:solidFill>
                <a:ea typeface="+mn-lt"/>
                <a:cs typeface="+mn-lt"/>
              </a:rPr>
              <a:t>•Easter Monday - This is THE day you go around the village/town and you whip the girls (that is if you are a boy) if you are not, then you wait for them and you want to get whipped in hopes that it will work and you will be healthy and beautiful.</a:t>
            </a:r>
            <a:endParaRPr lang="cs-CZ" sz="2000" noProof="1">
              <a:solidFill>
                <a:srgbClr val="FFFF00"/>
              </a:solidFill>
              <a:cs typeface="Calibri"/>
            </a:endParaRPr>
          </a:p>
          <a:p>
            <a:pPr>
              <a:buNone/>
            </a:pPr>
            <a:r>
              <a:rPr lang="cs-CZ" sz="2000" noProof="1">
                <a:solidFill>
                  <a:srgbClr val="FFFF00"/>
                </a:solidFill>
                <a:ea typeface="+mn-lt"/>
                <a:cs typeface="+mn-lt"/>
              </a:rPr>
              <a:t>•Easter is celebrated on the first spring Sunday after the first spring fullmoon.</a:t>
            </a:r>
            <a:endParaRPr lang="cs-CZ" sz="2000" noProof="1">
              <a:solidFill>
                <a:srgbClr val="FFFF00"/>
              </a:solidFill>
              <a:cs typeface="Calibri"/>
            </a:endParaRPr>
          </a:p>
          <a:p>
            <a:pPr marL="0" indent="0">
              <a:buNone/>
            </a:pPr>
            <a:endParaRPr lang="cs-CZ" sz="2000" noProof="1">
              <a:solidFill>
                <a:srgbClr val="FFFF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334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A4F33-C839-C30E-EB8E-B6C328FE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cs-CZ" noProof="1">
                <a:solidFill>
                  <a:srgbClr val="FFFF00"/>
                </a:solidFill>
                <a:ea typeface="+mj-lt"/>
                <a:cs typeface="+mj-lt"/>
              </a:rPr>
              <a:t>Traditions</a:t>
            </a:r>
            <a:endParaRPr lang="cs-CZ" noProof="1">
              <a:solidFill>
                <a:srgbClr val="FFFF00"/>
              </a:solidFill>
            </a:endParaRPr>
          </a:p>
        </p:txBody>
      </p:sp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9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7" descr="Obsah obrázku kriket&#10;&#10;Popis se vygeneroval automaticky.">
            <a:extLst>
              <a:ext uri="{FF2B5EF4-FFF2-40B4-BE49-F238E27FC236}">
                <a16:creationId xmlns:a16="http://schemas.microsoft.com/office/drawing/2014/main" id="{BF0B880A-E812-D1C8-4C18-DEE9D97FA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40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Obrázek 6" descr="Obsah obrázku exteriér, osoba&#10;&#10;Popis se vygeneroval automaticky.">
            <a:extLst>
              <a:ext uri="{FF2B5EF4-FFF2-40B4-BE49-F238E27FC236}">
                <a16:creationId xmlns:a16="http://schemas.microsoft.com/office/drawing/2014/main" id="{71F853A6-3BF2-E256-4AEE-575CEDED0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561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4" name="Obrázek 4" descr="Obsah obrázku tanečník, sport, osoba, interiér&#10;&#10;Popis se vygeneroval automaticky.">
            <a:extLst>
              <a:ext uri="{FF2B5EF4-FFF2-40B4-BE49-F238E27FC236}">
                <a16:creationId xmlns:a16="http://schemas.microsoft.com/office/drawing/2014/main" id="{2D0E26DE-55BD-0899-1410-286A67E3A0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50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41ABA5-621E-8DF8-0DBA-3526B5A8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cs-CZ" sz="1800" noProof="1">
                <a:solidFill>
                  <a:srgbClr val="FFFF00"/>
                </a:solidFill>
                <a:ea typeface="+mn-lt"/>
                <a:cs typeface="+mn-lt"/>
              </a:rPr>
              <a:t>It used to be that the boys would go around the village with rattles and whip all the girls or pour water on them so they would be healthy and beautiful.</a:t>
            </a: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>
              <a:buNone/>
            </a:pPr>
            <a:r>
              <a:rPr lang="cs-CZ" sz="1800" noProof="1">
                <a:solidFill>
                  <a:srgbClr val="FFFF00"/>
                </a:solidFill>
                <a:ea typeface="+mn-lt"/>
                <a:cs typeface="+mn-lt"/>
              </a:rPr>
              <a:t>The girls would give them dyed eggs- the colours were symbols: </a:t>
            </a: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>
              <a:buNone/>
            </a:pPr>
            <a:r>
              <a:rPr lang="cs-CZ" sz="1800" noProof="1">
                <a:solidFill>
                  <a:srgbClr val="FF0000"/>
                </a:solidFill>
                <a:ea typeface="+mn-lt"/>
                <a:cs typeface="+mn-lt"/>
              </a:rPr>
              <a:t>Red-love</a:t>
            </a:r>
            <a:r>
              <a:rPr lang="cs-CZ" sz="1800" noProof="1">
                <a:solidFill>
                  <a:srgbClr val="FFFF00"/>
                </a:solidFill>
                <a:ea typeface="+mn-lt"/>
                <a:cs typeface="+mn-lt"/>
              </a:rPr>
              <a:t>, </a:t>
            </a:r>
            <a:r>
              <a:rPr lang="cs-CZ" sz="1800" noProof="1">
                <a:solidFill>
                  <a:srgbClr val="92D050"/>
                </a:solidFill>
                <a:ea typeface="+mn-lt"/>
                <a:cs typeface="+mn-lt"/>
              </a:rPr>
              <a:t>green-sympathy</a:t>
            </a:r>
            <a:r>
              <a:rPr lang="cs-CZ" sz="1800" noProof="1">
                <a:solidFill>
                  <a:srgbClr val="FFFF00"/>
                </a:solidFill>
                <a:ea typeface="+mn-lt"/>
                <a:cs typeface="+mn-lt"/>
              </a:rPr>
              <a:t>, </a:t>
            </a:r>
            <a:r>
              <a:rPr lang="cs-CZ" sz="1800" noProof="1">
                <a:solidFill>
                  <a:schemeClr val="accent4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yellow-refusal</a:t>
            </a:r>
            <a:r>
              <a:rPr lang="cs-CZ" sz="1800" noProof="1">
                <a:solidFill>
                  <a:srgbClr val="FFFF00"/>
                </a:solidFill>
                <a:ea typeface="+mn-lt"/>
                <a:cs typeface="+mn-lt"/>
              </a:rPr>
              <a:t> and </a:t>
            </a:r>
            <a:r>
              <a:rPr lang="cs-CZ" sz="1800" noProof="1">
                <a:solidFill>
                  <a:srgbClr val="00B0F0"/>
                </a:solidFill>
                <a:ea typeface="+mn-lt"/>
                <a:cs typeface="+mn-lt"/>
              </a:rPr>
              <a:t>blue-hope</a:t>
            </a:r>
            <a:r>
              <a:rPr lang="cs-CZ" sz="1800" noProof="1">
                <a:solidFill>
                  <a:srgbClr val="FFFF00"/>
                </a:solidFill>
                <a:ea typeface="+mn-lt"/>
                <a:cs typeface="+mn-lt"/>
              </a:rPr>
              <a:t> </a:t>
            </a: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>
              <a:buNone/>
            </a:pPr>
            <a:r>
              <a:rPr lang="cs-CZ" sz="1800" noProof="1">
                <a:solidFill>
                  <a:srgbClr val="FFFF00"/>
                </a:solidFill>
                <a:ea typeface="+mn-lt"/>
                <a:cs typeface="+mn-lt"/>
              </a:rPr>
              <a:t>Nowadays you usually just whip your relatives and friends and get sweets (adults get alcohol)</a:t>
            </a: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>
              <a:buNone/>
            </a:pP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 marL="0" indent="0">
              <a:buNone/>
            </a:pPr>
            <a:endParaRPr lang="cs-CZ" sz="1800" noProof="1">
              <a:solidFill>
                <a:srgbClr val="FFFF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069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72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4DCE0C-4761-4E5B-8CD2-EF1792A1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cs-CZ" sz="4000" dirty="0">
                <a:solidFill>
                  <a:srgbClr val="FFFF00"/>
                </a:solidFill>
              </a:rPr>
              <a:t>Christian x Folk </a:t>
            </a:r>
            <a:r>
              <a:rPr lang="cs-CZ" sz="4000" dirty="0" err="1">
                <a:solidFill>
                  <a:srgbClr val="FFFF00"/>
                </a:solidFill>
              </a:rPr>
              <a:t>traditions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E5DDD-70FE-4AD6-BA23-92C00589C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 noProof="1">
                <a:solidFill>
                  <a:srgbClr val="FFFF00"/>
                </a:solidFill>
              </a:rPr>
              <a:t>The Christian- the Easter are celebrations of resurrections of Jesus Christ </a:t>
            </a:r>
            <a:endParaRPr lang="cs-CZ" sz="2000" noProof="1">
              <a:solidFill>
                <a:srgbClr val="FFFF00"/>
              </a:solidFill>
              <a:cs typeface="Calibri"/>
            </a:endParaRPr>
          </a:p>
          <a:p>
            <a:pPr marL="0" indent="0">
              <a:buNone/>
            </a:pPr>
            <a:r>
              <a:rPr lang="cs-CZ" sz="2000" noProof="1">
                <a:solidFill>
                  <a:srgbClr val="FFFF00"/>
                </a:solidFill>
              </a:rPr>
              <a:t>They usually go to mass in the church </a:t>
            </a:r>
            <a:endParaRPr lang="cs-CZ" sz="2000" noProof="1">
              <a:solidFill>
                <a:srgbClr val="FFFF00"/>
              </a:solidFill>
              <a:cs typeface="Calibri"/>
            </a:endParaRPr>
          </a:p>
          <a:p>
            <a:endParaRPr lang="cs-CZ" sz="2000" noProof="1">
              <a:solidFill>
                <a:srgbClr val="FFFF00"/>
              </a:solidFill>
              <a:cs typeface="Calibri"/>
            </a:endParaRPr>
          </a:p>
          <a:p>
            <a:r>
              <a:rPr lang="cs-CZ" sz="2000" noProof="1">
                <a:solidFill>
                  <a:srgbClr val="FFFF00"/>
                </a:solidFill>
              </a:rPr>
              <a:t>The folk part is more of a celebration of spring and the folk traditions </a:t>
            </a:r>
            <a:endParaRPr lang="cs-CZ" sz="2000" noProof="1">
              <a:solidFill>
                <a:srgbClr val="FFFF00"/>
              </a:solidFill>
              <a:cs typeface="Calibri"/>
            </a:endParaRPr>
          </a:p>
          <a:p>
            <a:endParaRPr lang="cs-CZ" sz="2000" noProof="1">
              <a:cs typeface="Calibri"/>
            </a:endParaRPr>
          </a:p>
        </p:txBody>
      </p:sp>
      <p:cxnSp>
        <p:nvCxnSpPr>
          <p:cNvPr id="2066" name="Straight Connector 74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Nalezený obrázek pro velikonoce mše">
            <a:extLst>
              <a:ext uri="{FF2B5EF4-FFF2-40B4-BE49-F238E27FC236}">
                <a16:creationId xmlns:a16="http://schemas.microsoft.com/office/drawing/2014/main" id="{35C1B0A9-93CD-4C65-B1B1-9FA49B65E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3" r="1" b="1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alezený obrázek pro velikonoce polévání">
            <a:extLst>
              <a:ext uri="{FF2B5EF4-FFF2-40B4-BE49-F238E27FC236}">
                <a16:creationId xmlns:a16="http://schemas.microsoft.com/office/drawing/2014/main" id="{EA936AD7-3AFF-4E4F-9372-687F58CF8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4" r="3" b="4659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0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E3304-F2CA-449B-893A-AF99EF39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cs-CZ" noProof="1">
                <a:solidFill>
                  <a:srgbClr val="FFFF00"/>
                </a:solidFill>
              </a:rPr>
              <a:t>The traditional meals</a:t>
            </a:r>
            <a:endParaRPr lang="cs-CZ" noProof="1">
              <a:solidFill>
                <a:srgbClr val="FFFF00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FDF1AF-47C7-49F5-B3C1-48D34B5E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800" noProof="1">
                <a:solidFill>
                  <a:srgbClr val="FFFF00"/>
                </a:solidFill>
              </a:rPr>
              <a:t>Sweet lamb </a:t>
            </a: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 marL="0" lvl="0" indent="0">
              <a:buNone/>
            </a:pP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 lvl="0"/>
            <a:r>
              <a:rPr lang="cs-CZ" sz="1800" noProof="1">
                <a:solidFill>
                  <a:srgbClr val="FFFF00"/>
                </a:solidFill>
              </a:rPr>
              <a:t>Hot cross bun</a:t>
            </a: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 marL="0" lvl="0" indent="0">
              <a:buNone/>
            </a:pP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pPr lvl="0"/>
            <a:r>
              <a:rPr lang="cs-CZ" sz="1800" noProof="1">
                <a:solidFill>
                  <a:srgbClr val="FFFF00"/>
                </a:solidFill>
              </a:rPr>
              <a:t>Easter stuffing</a:t>
            </a:r>
            <a:endParaRPr lang="cs-CZ" sz="1800" noProof="1">
              <a:solidFill>
                <a:srgbClr val="FFFF00"/>
              </a:solidFill>
              <a:cs typeface="Calibri"/>
            </a:endParaRPr>
          </a:p>
          <a:p>
            <a:endParaRPr lang="cs-CZ" sz="1800" noProof="1">
              <a:solidFill>
                <a:srgbClr val="FFFF00"/>
              </a:solidFill>
              <a:cs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Nalezený obrázek pro mazanec">
            <a:extLst>
              <a:ext uri="{FF2B5EF4-FFF2-40B4-BE49-F238E27FC236}">
                <a16:creationId xmlns:a16="http://schemas.microsoft.com/office/drawing/2014/main" id="{74957B0C-3CFD-4E39-98C6-CD8490EED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21" r="11331" b="3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</p:spPr>
      </p:pic>
      <p:pic>
        <p:nvPicPr>
          <p:cNvPr id="4" name="Picture 4" descr="Nalezený obrázek pro beránek">
            <a:extLst>
              <a:ext uri="{FF2B5EF4-FFF2-40B4-BE49-F238E27FC236}">
                <a16:creationId xmlns:a16="http://schemas.microsoft.com/office/drawing/2014/main" id="{BD18C4BD-72CB-4A82-B6FF-A442EF9D8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" r="24544" b="-2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Nalezený obrázek pro velikonoční nádivka">
            <a:extLst>
              <a:ext uri="{FF2B5EF4-FFF2-40B4-BE49-F238E27FC236}">
                <a16:creationId xmlns:a16="http://schemas.microsoft.com/office/drawing/2014/main" id="{602BE277-5486-4C14-AC65-643C7B110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6" r="1133" b="2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77150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DC8472B1C5124DAEF857F069B95CEA" ma:contentTypeVersion="13" ma:contentTypeDescription="Vytvoří nový dokument" ma:contentTypeScope="" ma:versionID="4e7cbef98338a7b579cb3d93072c82ff">
  <xsd:schema xmlns:xsd="http://www.w3.org/2001/XMLSchema" xmlns:xs="http://www.w3.org/2001/XMLSchema" xmlns:p="http://schemas.microsoft.com/office/2006/metadata/properties" xmlns:ns2="f3519cd8-ca90-4db6-8021-ef82bd1fb867" xmlns:ns3="c27c9b49-8f7b-41d3-856f-b978947e1b53" targetNamespace="http://schemas.microsoft.com/office/2006/metadata/properties" ma:root="true" ma:fieldsID="1ce4cb1c129ada67cf7143dcf7ad8485" ns2:_="" ns3:_="">
    <xsd:import namespace="f3519cd8-ca90-4db6-8021-ef82bd1fb867"/>
    <xsd:import namespace="c27c9b49-8f7b-41d3-856f-b978947e1b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19cd8-ca90-4db6-8021-ef82bd1fb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0a8ac0ba-7fc1-4d27-817f-1b550ad033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c9b49-8f7b-41d3-856f-b978947e1b5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fb2b8ff-a659-4e4b-8b5a-e628c2839703}" ma:internalName="TaxCatchAll" ma:showField="CatchAllData" ma:web="c27c9b49-8f7b-41d3-856f-b978947e1b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7c9b49-8f7b-41d3-856f-b978947e1b53" xsi:nil="true"/>
    <lcf76f155ced4ddcb4097134ff3c332f xmlns="f3519cd8-ca90-4db6-8021-ef82bd1fb8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F97DF1-10D6-48D5-9F1D-F9F01F853E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48B146-802B-433A-8B23-D616D35CAB2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3519cd8-ca90-4db6-8021-ef82bd1fb867"/>
    <ds:schemaRef ds:uri="c27c9b49-8f7b-41d3-856f-b978947e1b5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648812-4584-40A0-AF94-3706CB46F52C}">
  <ds:schemaRefs>
    <ds:schemaRef ds:uri="http://schemas.microsoft.com/office/2006/metadata/properties"/>
    <ds:schemaRef ds:uri="http://www.w3.org/2000/xmlns/"/>
    <ds:schemaRef ds:uri="c27c9b49-8f7b-41d3-856f-b978947e1b53"/>
    <ds:schemaRef ds:uri="http://www.w3.org/2001/XMLSchema-instance"/>
    <ds:schemaRef ds:uri="f3519cd8-ca90-4db6-8021-ef82bd1fb867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6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Czech Easter</vt:lpstr>
      <vt:lpstr>Symbols</vt:lpstr>
      <vt:lpstr>Holy week</vt:lpstr>
      <vt:lpstr>Traditions</vt:lpstr>
      <vt:lpstr>Christian x Folk traditions</vt:lpstr>
      <vt:lpstr>The traditional meals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Skuhrovcova Lucie</cp:lastModifiedBy>
  <cp:revision>30</cp:revision>
  <dcterms:created xsi:type="dcterms:W3CDTF">2022-03-30T10:23:45Z</dcterms:created>
  <dcterms:modified xsi:type="dcterms:W3CDTF">2022-04-11T18:18:58Z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0x01010029DC8472B1C5124DAEF857F069B95CEA</vt:lpwstr>
  </property>
  <property fmtid="{D5CDD505-2E9C-101B-9397-08002B2CF9AE}" pid="3" name="MediaServiceImageTags">
    <vt:lpwstr/>
  </property>
</Properties>
</file>