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3"/>
  </p:notesMasterIdLst>
  <p:sldIdLst>
    <p:sldId id="261" r:id="rId2"/>
    <p:sldId id="257" r:id="rId3"/>
    <p:sldId id="262" r:id="rId4"/>
    <p:sldId id="256" r:id="rId5"/>
    <p:sldId id="263" r:id="rId6"/>
    <p:sldId id="258" r:id="rId7"/>
    <p:sldId id="264" r:id="rId8"/>
    <p:sldId id="259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96261-AC59-4F11-A0A3-4C4FDCEB0B6F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C8782-0ED2-479F-AEFB-69DD4CBD8B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5380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C8782-0ED2-479F-AEFB-69DD4CBD8BCB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9304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0C8782-0ED2-479F-AEFB-69DD4CBD8BCB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214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043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3488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996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27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37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87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472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578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79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515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71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B7610-ADE5-422C-BD66-60A125EA8D16}" type="datetimeFigureOut">
              <a:rPr lang="it-IT" smtClean="0"/>
              <a:t>07/04/2022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1290D72-7524-40D6-9DEA-82274B25817C}" type="slidenum">
              <a:rPr lang="it-IT" smtClean="0"/>
              <a:t>‹N›</a:t>
            </a:fld>
            <a:endParaRPr lang="it-IT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83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51E336B-6DF3-4A19-B8C8-6370EFDAA02E}"/>
              </a:ext>
            </a:extLst>
          </p:cNvPr>
          <p:cNvSpPr txBox="1"/>
          <p:nvPr/>
        </p:nvSpPr>
        <p:spPr>
          <a:xfrm>
            <a:off x="2120113" y="1254265"/>
            <a:ext cx="826196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7200" b="1" i="1" dirty="0">
              <a:latin typeface="Javanese Text" panose="02000000000000000000" pitchFamily="2" charset="0"/>
              <a:cs typeface="Dreaming Outloud Script Pro" panose="020B0604020202020204" pitchFamily="66" charset="0"/>
            </a:endParaRPr>
          </a:p>
          <a:p>
            <a:pPr algn="ctr"/>
            <a:r>
              <a:rPr lang="it-IT" sz="7200" b="1" i="1" dirty="0">
                <a:latin typeface="Javanese Text" panose="02000000000000000000" pitchFamily="2" charset="0"/>
                <a:cs typeface="Dreaming Outloud Script Pro" panose="020B0604020202020204" pitchFamily="66" charset="0"/>
              </a:rPr>
              <a:t>ITALIAN EASTER TRADITIONS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04209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4ACBA70F-21DF-4652-A7E9-88378DFAE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22" y="251348"/>
            <a:ext cx="10151166" cy="635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317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randomBar dir="vert"/>
      </p:transition>
    </mc:Choice>
    <mc:Fallback>
      <p:transition spd="slow">
        <p:randomBar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39B9BE0-72A9-49F9-9791-0C7142666241}"/>
              </a:ext>
            </a:extLst>
          </p:cNvPr>
          <p:cNvSpPr txBox="1"/>
          <p:nvPr/>
        </p:nvSpPr>
        <p:spPr>
          <a:xfrm>
            <a:off x="1285461" y="1007165"/>
            <a:ext cx="88458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4800" dirty="0">
              <a:latin typeface="Javanese Text" panose="02000000000000000000" pitchFamily="2" charset="0"/>
            </a:endParaRPr>
          </a:p>
          <a:p>
            <a:pPr algn="just"/>
            <a:r>
              <a:rPr lang="it-IT" sz="4800" dirty="0">
                <a:latin typeface="Javanese Text" panose="02000000000000000000" pitchFamily="2" charset="0"/>
              </a:rPr>
              <a:t>«Colomba» </a:t>
            </a:r>
            <a:r>
              <a:rPr lang="it-IT" sz="4800" dirty="0" err="1">
                <a:latin typeface="Javanese Text" panose="02000000000000000000" pitchFamily="2" charset="0"/>
              </a:rPr>
              <a:t>is</a:t>
            </a:r>
            <a:r>
              <a:rPr lang="it-IT" sz="4800" dirty="0">
                <a:latin typeface="Javanese Text" panose="02000000000000000000" pitchFamily="2" charset="0"/>
              </a:rPr>
              <a:t> a </a:t>
            </a:r>
            <a:r>
              <a:rPr lang="it-IT" sz="4800" dirty="0" err="1">
                <a:latin typeface="Javanese Text" panose="02000000000000000000" pitchFamily="2" charset="0"/>
              </a:rPr>
              <a:t>typical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Italian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Easter</a:t>
            </a:r>
            <a:r>
              <a:rPr lang="it-IT" sz="4800" dirty="0">
                <a:latin typeface="Javanese Text" panose="02000000000000000000" pitchFamily="2" charset="0"/>
              </a:rPr>
              <a:t> cake . The word colomba </a:t>
            </a:r>
            <a:r>
              <a:rPr lang="it-IT" sz="4800" dirty="0" err="1">
                <a:latin typeface="Javanese Text" panose="02000000000000000000" pitchFamily="2" charset="0"/>
              </a:rPr>
              <a:t>means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female</a:t>
            </a:r>
            <a:r>
              <a:rPr lang="it-IT" sz="4800" dirty="0">
                <a:latin typeface="Javanese Text" panose="02000000000000000000" pitchFamily="2" charset="0"/>
              </a:rPr>
              <a:t> dove and </a:t>
            </a:r>
            <a:r>
              <a:rPr lang="it-IT" sz="4800" dirty="0" err="1">
                <a:latin typeface="Javanese Text" panose="02000000000000000000" pitchFamily="2" charset="0"/>
              </a:rPr>
              <a:t>it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represents</a:t>
            </a:r>
            <a:r>
              <a:rPr lang="it-IT" sz="4800" dirty="0">
                <a:latin typeface="Javanese Text" panose="02000000000000000000" pitchFamily="2" charset="0"/>
              </a:rPr>
              <a:t> the </a:t>
            </a:r>
            <a:r>
              <a:rPr lang="it-IT" sz="4800" dirty="0" err="1">
                <a:latin typeface="Javanese Text" panose="02000000000000000000" pitchFamily="2" charset="0"/>
              </a:rPr>
              <a:t>Holy</a:t>
            </a:r>
            <a:r>
              <a:rPr lang="it-IT" sz="4800" dirty="0">
                <a:latin typeface="Javanese Text" panose="02000000000000000000" pitchFamily="2" charset="0"/>
              </a:rPr>
              <a:t> Spirit symbol of Peace and </a:t>
            </a:r>
            <a:r>
              <a:rPr lang="it-IT" sz="4800" dirty="0" err="1">
                <a:latin typeface="Javanese Text" panose="02000000000000000000" pitchFamily="2" charset="0"/>
              </a:rPr>
              <a:t>Redention</a:t>
            </a:r>
            <a:r>
              <a:rPr lang="it-IT" sz="4800" dirty="0">
                <a:latin typeface="Javanese Text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066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F5BC0D30-5686-4EE5-8C1B-B9FDE5DE69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7" y="779868"/>
            <a:ext cx="11559745" cy="5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098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156D84-900A-48ED-80AA-59A6D8BA32E7}"/>
              </a:ext>
            </a:extLst>
          </p:cNvPr>
          <p:cNvSpPr txBox="1"/>
          <p:nvPr/>
        </p:nvSpPr>
        <p:spPr>
          <a:xfrm>
            <a:off x="768626" y="1192696"/>
            <a:ext cx="107806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4800" dirty="0">
              <a:latin typeface="Javanese Text" panose="02000000000000000000" pitchFamily="2" charset="0"/>
            </a:endParaRPr>
          </a:p>
          <a:p>
            <a:r>
              <a:rPr lang="it-IT" sz="4800" dirty="0">
                <a:latin typeface="Javanese Text" panose="02000000000000000000" pitchFamily="2" charset="0"/>
              </a:rPr>
              <a:t>The </a:t>
            </a:r>
            <a:r>
              <a:rPr lang="it-IT" sz="4800" dirty="0" err="1">
                <a:latin typeface="Javanese Text" panose="02000000000000000000" pitchFamily="2" charset="0"/>
              </a:rPr>
              <a:t>Washing</a:t>
            </a:r>
            <a:r>
              <a:rPr lang="it-IT" sz="4800" dirty="0">
                <a:latin typeface="Javanese Text" panose="02000000000000000000" pitchFamily="2" charset="0"/>
              </a:rPr>
              <a:t> of the Feet </a:t>
            </a:r>
            <a:r>
              <a:rPr lang="it-IT" sz="4800" dirty="0" err="1">
                <a:latin typeface="Javanese Text" panose="02000000000000000000" pitchFamily="2" charset="0"/>
              </a:rPr>
              <a:t>which</a:t>
            </a:r>
            <a:r>
              <a:rPr lang="it-IT" sz="4800" dirty="0">
                <a:latin typeface="Javanese Text" panose="02000000000000000000" pitchFamily="2" charset="0"/>
              </a:rPr>
              <a:t> takes place on Saint </a:t>
            </a:r>
            <a:r>
              <a:rPr lang="it-IT" sz="4800" dirty="0" err="1">
                <a:latin typeface="Javanese Text" panose="02000000000000000000" pitchFamily="2" charset="0"/>
              </a:rPr>
              <a:t>Thursday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means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that</a:t>
            </a:r>
            <a:r>
              <a:rPr lang="it-IT" sz="4800" dirty="0">
                <a:latin typeface="Javanese Text" panose="02000000000000000000" pitchFamily="2" charset="0"/>
              </a:rPr>
              <a:t> Jesus Christ </a:t>
            </a:r>
            <a:r>
              <a:rPr lang="it-IT" sz="4800" dirty="0" err="1">
                <a:latin typeface="Javanese Text" panose="02000000000000000000" pitchFamily="2" charset="0"/>
              </a:rPr>
              <a:t>came</a:t>
            </a:r>
            <a:r>
              <a:rPr lang="it-IT" sz="4800" dirty="0">
                <a:latin typeface="Javanese Text" panose="02000000000000000000" pitchFamily="2" charset="0"/>
              </a:rPr>
              <a:t> on </a:t>
            </a:r>
            <a:r>
              <a:rPr lang="it-IT" sz="4800" dirty="0" err="1">
                <a:latin typeface="Javanese Text" panose="02000000000000000000" pitchFamily="2" charset="0"/>
              </a:rPr>
              <a:t>earth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among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humans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not</a:t>
            </a:r>
            <a:r>
              <a:rPr lang="it-IT" sz="4800" dirty="0">
                <a:latin typeface="Javanese Text" panose="02000000000000000000" pitchFamily="2" charset="0"/>
              </a:rPr>
              <a:t> to be </a:t>
            </a:r>
            <a:r>
              <a:rPr lang="it-IT" sz="4800" dirty="0" err="1">
                <a:latin typeface="Javanese Text" panose="02000000000000000000" pitchFamily="2" charset="0"/>
              </a:rPr>
              <a:t>served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but</a:t>
            </a:r>
            <a:r>
              <a:rPr lang="it-IT" sz="4800" dirty="0">
                <a:latin typeface="Javanese Text" panose="02000000000000000000" pitchFamily="2" charset="0"/>
              </a:rPr>
              <a:t> to serve and </a:t>
            </a:r>
            <a:r>
              <a:rPr lang="it-IT" sz="4800" dirty="0" err="1">
                <a:latin typeface="Javanese Text" panose="02000000000000000000" pitchFamily="2" charset="0"/>
              </a:rPr>
              <a:t>offer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his</a:t>
            </a:r>
            <a:r>
              <a:rPr lang="it-IT" sz="4800" dirty="0">
                <a:latin typeface="Javanese Text" panose="02000000000000000000" pitchFamily="2" charset="0"/>
              </a:rPr>
              <a:t> life to </a:t>
            </a:r>
            <a:r>
              <a:rPr lang="it-IT" sz="4800" dirty="0" err="1">
                <a:latin typeface="Javanese Text" panose="02000000000000000000" pitchFamily="2" charset="0"/>
              </a:rPr>
              <a:t>redeem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many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other</a:t>
            </a:r>
            <a:r>
              <a:rPr lang="it-IT" sz="4800" dirty="0">
                <a:latin typeface="Javanese Text" panose="02000000000000000000" pitchFamily="2" charset="0"/>
              </a:rPr>
              <a:t> human </a:t>
            </a:r>
            <a:r>
              <a:rPr lang="it-IT" sz="4800" dirty="0" err="1">
                <a:latin typeface="Javanese Text" panose="02000000000000000000" pitchFamily="2" charset="0"/>
              </a:rPr>
              <a:t>beings</a:t>
            </a:r>
            <a:r>
              <a:rPr lang="it-IT" sz="4800" dirty="0">
                <a:latin typeface="Javanese Text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0115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28359DF-8927-4CF6-84A9-A3C424700D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965" y="588133"/>
            <a:ext cx="9695555" cy="5788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87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F559051-8A47-4784-B327-C47A710A13C1}"/>
              </a:ext>
            </a:extLst>
          </p:cNvPr>
          <p:cNvSpPr txBox="1"/>
          <p:nvPr/>
        </p:nvSpPr>
        <p:spPr>
          <a:xfrm>
            <a:off x="1106557" y="854765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4800" dirty="0">
              <a:latin typeface="Javanese Text" panose="02000000000000000000" pitchFamily="2" charset="0"/>
            </a:endParaRPr>
          </a:p>
          <a:p>
            <a:r>
              <a:rPr lang="it-IT" sz="4800" dirty="0">
                <a:latin typeface="Javanese Text" panose="02000000000000000000" pitchFamily="2" charset="0"/>
              </a:rPr>
              <a:t>«Via Crucis» shows the way Jesus Christ </a:t>
            </a:r>
            <a:r>
              <a:rPr lang="it-IT" sz="4800" dirty="0" err="1">
                <a:latin typeface="Javanese Text" panose="02000000000000000000" pitchFamily="2" charset="0"/>
              </a:rPr>
              <a:t>walked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through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stumbling</a:t>
            </a:r>
            <a:r>
              <a:rPr lang="it-IT" sz="4800" dirty="0">
                <a:latin typeface="Javanese Text" panose="02000000000000000000" pitchFamily="2" charset="0"/>
              </a:rPr>
              <a:t> with the heavy </a:t>
            </a:r>
            <a:r>
              <a:rPr lang="it-IT" sz="4800" dirty="0" err="1">
                <a:latin typeface="Javanese Text" panose="02000000000000000000" pitchFamily="2" charset="0"/>
              </a:rPr>
              <a:t>huge</a:t>
            </a:r>
            <a:r>
              <a:rPr lang="it-IT" sz="4800" dirty="0">
                <a:latin typeface="Javanese Text" panose="02000000000000000000" pitchFamily="2" charset="0"/>
              </a:rPr>
              <a:t> cross on </a:t>
            </a:r>
            <a:r>
              <a:rPr lang="it-IT" sz="4800" dirty="0" err="1">
                <a:latin typeface="Javanese Text" panose="02000000000000000000" pitchFamily="2" charset="0"/>
              </a:rPr>
              <a:t>his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shoulders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before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being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crucified</a:t>
            </a:r>
            <a:r>
              <a:rPr lang="it-IT" sz="4800" dirty="0">
                <a:latin typeface="Javanese Text" panose="02000000000000000000" pitchFamily="2" charset="0"/>
              </a:rPr>
              <a:t>. </a:t>
            </a:r>
            <a:r>
              <a:rPr lang="it-IT" sz="4800" dirty="0" err="1">
                <a:latin typeface="Javanese Text" panose="02000000000000000000" pitchFamily="2" charset="0"/>
              </a:rPr>
              <a:t>It</a:t>
            </a:r>
            <a:r>
              <a:rPr lang="it-IT" sz="4800" dirty="0">
                <a:latin typeface="Javanese Text" panose="02000000000000000000" pitchFamily="2" charset="0"/>
              </a:rPr>
              <a:t> takes place on Saint </a:t>
            </a:r>
            <a:r>
              <a:rPr lang="it-IT" sz="4800" dirty="0" err="1">
                <a:latin typeface="Javanese Text" panose="02000000000000000000" pitchFamily="2" charset="0"/>
              </a:rPr>
              <a:t>Friday</a:t>
            </a:r>
            <a:r>
              <a:rPr lang="it-IT" sz="4800" dirty="0">
                <a:latin typeface="Javanese Text" panose="02000000000000000000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763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diverso, colorato, parecchi, disposto&#10;&#10;Descrizione generata automaticamente">
            <a:extLst>
              <a:ext uri="{FF2B5EF4-FFF2-40B4-BE49-F238E27FC236}">
                <a16:creationId xmlns:a16="http://schemas.microsoft.com/office/drawing/2014/main" id="{66CEF207-FD4E-43B8-AFA1-2CF7B2569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0500"/>
            <a:ext cx="11430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2565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B5E0724-E5ED-4B8E-BFAC-B0B3939F0143}"/>
              </a:ext>
            </a:extLst>
          </p:cNvPr>
          <p:cNvSpPr txBox="1"/>
          <p:nvPr/>
        </p:nvSpPr>
        <p:spPr>
          <a:xfrm>
            <a:off x="907774" y="1272209"/>
            <a:ext cx="102373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4800" dirty="0" err="1">
                <a:latin typeface="Javanese Text" panose="02000000000000000000" pitchFamily="2" charset="0"/>
              </a:rPr>
              <a:t>Easter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Eggs</a:t>
            </a:r>
            <a:r>
              <a:rPr lang="it-IT" sz="4800" dirty="0">
                <a:latin typeface="Javanese Text" panose="02000000000000000000" pitchFamily="2" charset="0"/>
              </a:rPr>
              <a:t> date back to Middle Ages and </a:t>
            </a:r>
            <a:r>
              <a:rPr lang="it-IT" sz="4800" dirty="0" err="1">
                <a:latin typeface="Javanese Text" panose="02000000000000000000" pitchFamily="2" charset="0"/>
              </a:rPr>
              <a:t>they</a:t>
            </a:r>
            <a:r>
              <a:rPr lang="it-IT" sz="4800" dirty="0">
                <a:latin typeface="Javanese Text" panose="02000000000000000000" pitchFamily="2" charset="0"/>
              </a:rPr>
              <a:t> are the symbol of </a:t>
            </a:r>
            <a:r>
              <a:rPr lang="it-IT" sz="4800" dirty="0" err="1">
                <a:latin typeface="Javanese Text" panose="02000000000000000000" pitchFamily="2" charset="0"/>
              </a:rPr>
              <a:t>Resurrection</a:t>
            </a:r>
            <a:r>
              <a:rPr lang="it-IT" sz="4800" dirty="0">
                <a:latin typeface="Javanese Text" panose="02000000000000000000" pitchFamily="2" charset="0"/>
              </a:rPr>
              <a:t> and the </a:t>
            </a:r>
            <a:r>
              <a:rPr lang="it-IT" sz="4800" dirty="0" err="1">
                <a:latin typeface="Javanese Text" panose="02000000000000000000" pitchFamily="2" charset="0"/>
              </a:rPr>
              <a:t>Rebirth</a:t>
            </a:r>
            <a:r>
              <a:rPr lang="it-IT" sz="4800" dirty="0">
                <a:latin typeface="Javanese Text" panose="02000000000000000000" pitchFamily="2" charset="0"/>
              </a:rPr>
              <a:t> of life</a:t>
            </a:r>
          </a:p>
        </p:txBody>
      </p:sp>
    </p:spTree>
    <p:extLst>
      <p:ext uri="{BB962C8B-B14F-4D97-AF65-F5344CB8AC3E}">
        <p14:creationId xmlns:p14="http://schemas.microsoft.com/office/powerpoint/2010/main" val="381068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EE653182-3862-450D-9090-F2DBEDEABA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6234" y="209156"/>
            <a:ext cx="9659532" cy="643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311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94FC7EAD-6071-4339-9485-B3485DF4303E}"/>
              </a:ext>
            </a:extLst>
          </p:cNvPr>
          <p:cNvSpPr txBox="1"/>
          <p:nvPr/>
        </p:nvSpPr>
        <p:spPr>
          <a:xfrm>
            <a:off x="841513" y="861390"/>
            <a:ext cx="103830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4800" dirty="0">
              <a:latin typeface="Javanese Text" panose="02000000000000000000" pitchFamily="2" charset="0"/>
            </a:endParaRPr>
          </a:p>
          <a:p>
            <a:pPr algn="just"/>
            <a:r>
              <a:rPr lang="it-IT" sz="4800" dirty="0">
                <a:latin typeface="Javanese Text" panose="02000000000000000000" pitchFamily="2" charset="0"/>
              </a:rPr>
              <a:t>«Scarcella» </a:t>
            </a:r>
            <a:r>
              <a:rPr lang="it-IT" sz="4800" dirty="0" err="1">
                <a:latin typeface="Javanese Text" panose="02000000000000000000" pitchFamily="2" charset="0"/>
              </a:rPr>
              <a:t>is</a:t>
            </a:r>
            <a:r>
              <a:rPr lang="it-IT" sz="4800" dirty="0">
                <a:latin typeface="Javanese Text" panose="02000000000000000000" pitchFamily="2" charset="0"/>
              </a:rPr>
              <a:t> a </a:t>
            </a:r>
            <a:r>
              <a:rPr lang="it-IT" sz="4800" dirty="0" err="1">
                <a:latin typeface="Javanese Text" panose="02000000000000000000" pitchFamily="2" charset="0"/>
              </a:rPr>
              <a:t>typical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Apulian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Easter</a:t>
            </a:r>
            <a:r>
              <a:rPr lang="it-IT" sz="4800" dirty="0">
                <a:latin typeface="Javanese Text" panose="02000000000000000000" pitchFamily="2" charset="0"/>
              </a:rPr>
              <a:t> cake, </a:t>
            </a:r>
            <a:r>
              <a:rPr lang="it-IT" sz="4800" dirty="0" err="1">
                <a:latin typeface="Javanese Text" panose="02000000000000000000" pitchFamily="2" charset="0"/>
              </a:rPr>
              <a:t>homemade</a:t>
            </a:r>
            <a:r>
              <a:rPr lang="it-IT" sz="4800" dirty="0">
                <a:latin typeface="Javanese Text" panose="02000000000000000000" pitchFamily="2" charset="0"/>
              </a:rPr>
              <a:t>, </a:t>
            </a:r>
            <a:r>
              <a:rPr lang="it-IT" sz="4800" dirty="0" err="1">
                <a:latin typeface="Javanese Text" panose="02000000000000000000" pitchFamily="2" charset="0"/>
              </a:rPr>
              <a:t>It</a:t>
            </a:r>
            <a:r>
              <a:rPr lang="it-IT" sz="4800" dirty="0">
                <a:latin typeface="Javanese Text" panose="02000000000000000000" pitchFamily="2" charset="0"/>
              </a:rPr>
              <a:t> </a:t>
            </a:r>
            <a:r>
              <a:rPr lang="it-IT" sz="4800" dirty="0" err="1">
                <a:latin typeface="Javanese Text" panose="02000000000000000000" pitchFamily="2" charset="0"/>
              </a:rPr>
              <a:t>is</a:t>
            </a:r>
            <a:r>
              <a:rPr lang="it-IT" sz="4800" dirty="0">
                <a:latin typeface="Javanese Text" panose="02000000000000000000" pitchFamily="2" charset="0"/>
              </a:rPr>
              <a:t> the symbol of the </a:t>
            </a:r>
            <a:r>
              <a:rPr lang="it-IT" sz="4800" dirty="0" err="1">
                <a:latin typeface="Javanese Text" panose="02000000000000000000" pitchFamily="2" charset="0"/>
              </a:rPr>
              <a:t>freedom</a:t>
            </a:r>
            <a:r>
              <a:rPr lang="it-IT" sz="4800" dirty="0">
                <a:latin typeface="Javanese Text" panose="02000000000000000000" pitchFamily="2" charset="0"/>
              </a:rPr>
              <a:t> from the </a:t>
            </a:r>
            <a:r>
              <a:rPr lang="it-IT" sz="4800" dirty="0" err="1">
                <a:latin typeface="Javanese Text" panose="02000000000000000000" pitchFamily="2" charset="0"/>
              </a:rPr>
              <a:t>Original</a:t>
            </a:r>
            <a:r>
              <a:rPr lang="it-IT" sz="4800" dirty="0">
                <a:latin typeface="Javanese Text" panose="02000000000000000000" pitchFamily="2" charset="0"/>
              </a:rPr>
              <a:t> Sin</a:t>
            </a:r>
          </a:p>
        </p:txBody>
      </p:sp>
    </p:spTree>
    <p:extLst>
      <p:ext uri="{BB962C8B-B14F-4D97-AF65-F5344CB8AC3E}">
        <p14:creationId xmlns:p14="http://schemas.microsoft.com/office/powerpoint/2010/main" val="818095578"/>
      </p:ext>
    </p:extLst>
  </p:cSld>
  <p:clrMapOvr>
    <a:masterClrMapping/>
  </p:clrMapOvr>
</p:sld>
</file>

<file path=ppt/theme/theme1.xml><?xml version="1.0" encoding="utf-8"?>
<a:theme xmlns:a="http://schemas.openxmlformats.org/drawingml/2006/main" name="Raccolta">
  <a:themeElements>
    <a:clrScheme name="Raccolta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Raccolta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ccolt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144</Words>
  <Application>Microsoft Office PowerPoint</Application>
  <PresentationFormat>Widescreen</PresentationFormat>
  <Paragraphs>13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Javanese Text</vt:lpstr>
      <vt:lpstr>Palatino Linotype</vt:lpstr>
      <vt:lpstr>Raccolta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Aurora Lagravinese</dc:creator>
  <cp:lastModifiedBy>Aurora Lagravinese</cp:lastModifiedBy>
  <cp:revision>5</cp:revision>
  <dcterms:created xsi:type="dcterms:W3CDTF">2022-04-07T16:48:32Z</dcterms:created>
  <dcterms:modified xsi:type="dcterms:W3CDTF">2022-04-07T17:47:05Z</dcterms:modified>
</cp:coreProperties>
</file>