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2326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1624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5338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71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080276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718134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088934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0270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0663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25468850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876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BC6A53-DBBA-4DF0-997E-9BFD685C9744}" type="datetimeFigureOut">
              <a:rPr lang="hu-HU" smtClean="0"/>
              <a:pPr/>
              <a:t>2022. 07. 15.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6CF18C-5801-484D-9D87-F1669A4755D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5549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70FDD96-9635-4FBA-B946-686CE780A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645627"/>
            <a:ext cx="10318418" cy="4394988"/>
          </a:xfrm>
        </p:spPr>
        <p:txBody>
          <a:bodyPr/>
          <a:lstStyle/>
          <a:p>
            <a:r>
              <a:rPr lang="hu-HU" sz="12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hu-HU" sz="1200" b="0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hu-HU" sz="4800" b="1" i="0" u="none" strike="noStrike" baseline="0" dirty="0" err="1">
                <a:solidFill>
                  <a:srgbClr val="FF0000"/>
                </a:solidFill>
                <a:latin typeface="Cambria" panose="02040503050406030204" pitchFamily="18" charset="0"/>
              </a:rPr>
              <a:t>Hungarian</a:t>
            </a:r>
            <a: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hu-HU" sz="4800" b="1" i="0" u="none" strike="noStrike" baseline="0" dirty="0" err="1">
                <a:solidFill>
                  <a:srgbClr val="FF0000"/>
                </a:solidFill>
                <a:latin typeface="Cambria" panose="02040503050406030204" pitchFamily="18" charset="0"/>
              </a:rPr>
              <a:t>Folk</a:t>
            </a:r>
            <a: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hu-HU" sz="4800" b="1" i="0" u="none" strike="noStrike" baseline="0" dirty="0" err="1">
                <a:solidFill>
                  <a:srgbClr val="FF0000"/>
                </a:solidFill>
                <a:latin typeface="Cambria" panose="02040503050406030204" pitchFamily="18" charset="0"/>
              </a:rPr>
              <a:t>Tales</a:t>
            </a:r>
            <a:r>
              <a:rPr lang="hu-HU" sz="4800" b="1" i="0" u="none" strike="noStrike" baseline="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hu-HU" sz="16600" b="1" dirty="0">
              <a:solidFill>
                <a:srgbClr val="FF0000"/>
              </a:solidFill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556982C9-C009-4827-BA27-A0AD71DA8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13444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18A7B8C-BE05-43F5-A962-220C0CD7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 err="1"/>
              <a:t>What</a:t>
            </a:r>
            <a:r>
              <a:rPr lang="hu-HU" dirty="0"/>
              <a:t> is </a:t>
            </a:r>
            <a:r>
              <a:rPr lang="hu-HU" dirty="0" err="1"/>
              <a:t>it</a:t>
            </a:r>
            <a:r>
              <a:rPr lang="hu-HU" dirty="0"/>
              <a:t>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DBD932C-63D4-4173-9149-5D92F7709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-</a:t>
            </a:r>
            <a:r>
              <a:rPr lang="hu-HU" dirty="0" err="1"/>
              <a:t>Original</a:t>
            </a:r>
            <a:r>
              <a:rPr lang="hu-HU" dirty="0"/>
              <a:t> </a:t>
            </a:r>
            <a:r>
              <a:rPr lang="hu-HU" dirty="0" err="1"/>
              <a:t>folktale</a:t>
            </a:r>
            <a:r>
              <a:rPr lang="hu-HU" dirty="0"/>
              <a:t> </a:t>
            </a:r>
            <a:r>
              <a:rPr lang="hu-HU" dirty="0" err="1"/>
              <a:t>collections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Folk</a:t>
            </a:r>
            <a:r>
              <a:rPr lang="hu-HU" dirty="0"/>
              <a:t> art, </a:t>
            </a:r>
            <a:r>
              <a:rPr lang="hu-HU" dirty="0" err="1"/>
              <a:t>folk</a:t>
            </a:r>
            <a:r>
              <a:rPr lang="hu-HU" dirty="0"/>
              <a:t> </a:t>
            </a:r>
            <a:r>
              <a:rPr lang="hu-HU" dirty="0" err="1"/>
              <a:t>music</a:t>
            </a:r>
            <a:r>
              <a:rPr lang="hu-HU" dirty="0"/>
              <a:t>, </a:t>
            </a:r>
            <a:r>
              <a:rPr lang="hu-HU" dirty="0" err="1"/>
              <a:t>folk</a:t>
            </a:r>
            <a:r>
              <a:rPr lang="hu-HU" dirty="0"/>
              <a:t> </a:t>
            </a:r>
            <a:r>
              <a:rPr lang="hu-HU" dirty="0" err="1"/>
              <a:t>tales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Unmistakable</a:t>
            </a:r>
            <a:r>
              <a:rPr lang="hu-HU" dirty="0"/>
              <a:t> </a:t>
            </a:r>
            <a:r>
              <a:rPr lang="hu-HU" dirty="0" err="1"/>
              <a:t>imagery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400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6432110-E02A-43B4-8F9F-AF7A81FB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Folktales</a:t>
            </a:r>
            <a:r>
              <a:rPr lang="hu-HU" dirty="0"/>
              <a:t> in </a:t>
            </a:r>
            <a:r>
              <a:rPr lang="hu-HU" dirty="0" err="1"/>
              <a:t>general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D00F6F0-45AB-454B-80B3-AD390737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-</a:t>
            </a:r>
            <a:r>
              <a:rPr lang="hu-HU" dirty="0" err="1"/>
              <a:t>Traditional</a:t>
            </a:r>
            <a:r>
              <a:rPr lang="hu-HU" dirty="0"/>
              <a:t> story-</a:t>
            </a:r>
            <a:r>
              <a:rPr lang="hu-HU" dirty="0" err="1"/>
              <a:t>telling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Beliefs</a:t>
            </a:r>
            <a:r>
              <a:rPr lang="hu-HU" dirty="0"/>
              <a:t> and </a:t>
            </a:r>
            <a:r>
              <a:rPr lang="hu-HU" dirty="0" err="1"/>
              <a:t>superstition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Wisdom</a:t>
            </a:r>
            <a:r>
              <a:rPr lang="hu-HU" dirty="0"/>
              <a:t> and </a:t>
            </a:r>
            <a:r>
              <a:rPr lang="hu-HU" dirty="0" err="1"/>
              <a:t>knowladge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people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Heroes</a:t>
            </a:r>
            <a:r>
              <a:rPr lang="hu-HU" dirty="0"/>
              <a:t> </a:t>
            </a:r>
            <a:r>
              <a:rPr lang="hu-HU" dirty="0" err="1"/>
              <a:t>always</a:t>
            </a:r>
            <a:r>
              <a:rPr lang="hu-HU" dirty="0"/>
              <a:t> </a:t>
            </a:r>
            <a:r>
              <a:rPr lang="hu-HU" dirty="0" err="1"/>
              <a:t>win</a:t>
            </a:r>
            <a:r>
              <a:rPr lang="hu-HU" dirty="0"/>
              <a:t>, </a:t>
            </a:r>
            <a:r>
              <a:rPr lang="hu-HU" dirty="0" err="1"/>
              <a:t>villains</a:t>
            </a:r>
            <a:r>
              <a:rPr lang="hu-HU" dirty="0"/>
              <a:t> </a:t>
            </a:r>
            <a:r>
              <a:rPr lang="hu-HU" dirty="0" err="1"/>
              <a:t>taste</a:t>
            </a:r>
            <a:r>
              <a:rPr lang="hu-HU" dirty="0"/>
              <a:t> </a:t>
            </a:r>
            <a:r>
              <a:rPr lang="hu-HU" dirty="0" err="1"/>
              <a:t>defeat</a:t>
            </a:r>
            <a:endParaRPr lang="hu-HU" dirty="0"/>
          </a:p>
          <a:p>
            <a:r>
              <a:rPr lang="hu-HU" dirty="0"/>
              <a:t>-</a:t>
            </a:r>
            <a:r>
              <a:rPr lang="hu-HU" dirty="0" err="1"/>
              <a:t>Magical</a:t>
            </a:r>
            <a:r>
              <a:rPr lang="hu-HU" dirty="0"/>
              <a:t> and </a:t>
            </a:r>
            <a:r>
              <a:rPr lang="hu-HU" dirty="0" err="1"/>
              <a:t>fantastic</a:t>
            </a:r>
            <a:r>
              <a:rPr lang="hu-HU" dirty="0"/>
              <a:t> </a:t>
            </a:r>
            <a:r>
              <a:rPr lang="hu-HU" dirty="0" err="1"/>
              <a:t>elements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16138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55BCCDF-C737-4778-AB86-56B220D67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Magic</a:t>
            </a:r>
            <a:r>
              <a:rPr lang="hu-HU" dirty="0"/>
              <a:t> </a:t>
            </a:r>
            <a:r>
              <a:rPr lang="hu-HU" dirty="0" err="1"/>
              <a:t>numbers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969188A-5686-436A-88E1-86F2807FA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-7: </a:t>
            </a:r>
            <a:r>
              <a:rPr lang="hu-HU" dirty="0" err="1"/>
              <a:t>Days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week</a:t>
            </a:r>
            <a:r>
              <a:rPr lang="hu-HU" dirty="0"/>
              <a:t>, </a:t>
            </a:r>
            <a:r>
              <a:rPr lang="hu-HU" dirty="0" err="1"/>
              <a:t>dragon’s</a:t>
            </a:r>
            <a:r>
              <a:rPr lang="hu-HU" dirty="0"/>
              <a:t> </a:t>
            </a:r>
            <a:r>
              <a:rPr lang="hu-HU" dirty="0" err="1"/>
              <a:t>head</a:t>
            </a:r>
            <a:endParaRPr lang="hu-HU" dirty="0"/>
          </a:p>
          <a:p>
            <a:r>
              <a:rPr lang="hu-HU" dirty="0"/>
              <a:t>-3: EVERYTHING is 3</a:t>
            </a:r>
          </a:p>
          <a:p>
            <a:pPr lvl="1"/>
            <a:r>
              <a:rPr lang="hu-HU" dirty="0"/>
              <a:t>3 </a:t>
            </a:r>
            <a:r>
              <a:rPr lang="hu-HU" dirty="0" err="1"/>
              <a:t>daughters</a:t>
            </a:r>
            <a:r>
              <a:rPr lang="hu-HU" dirty="0"/>
              <a:t>/</a:t>
            </a:r>
            <a:r>
              <a:rPr lang="hu-HU" dirty="0" err="1"/>
              <a:t>sons</a:t>
            </a:r>
            <a:endParaRPr lang="hu-HU" dirty="0"/>
          </a:p>
          <a:p>
            <a:pPr lvl="1"/>
            <a:r>
              <a:rPr lang="hu-HU" dirty="0"/>
              <a:t>3 </a:t>
            </a:r>
            <a:r>
              <a:rPr lang="hu-HU" dirty="0" err="1"/>
              <a:t>trials</a:t>
            </a:r>
            <a:endParaRPr lang="hu-HU" dirty="0"/>
          </a:p>
          <a:p>
            <a:pPr lvl="1"/>
            <a:r>
              <a:rPr lang="hu-HU" dirty="0"/>
              <a:t>3 </a:t>
            </a:r>
            <a:r>
              <a:rPr lang="hu-HU" dirty="0" err="1"/>
              <a:t>days</a:t>
            </a:r>
            <a:r>
              <a:rPr lang="hu-HU" dirty="0"/>
              <a:t> and </a:t>
            </a:r>
            <a:r>
              <a:rPr lang="hu-HU" dirty="0" err="1"/>
              <a:t>nights</a:t>
            </a:r>
            <a:r>
              <a:rPr lang="hu-HU" dirty="0"/>
              <a:t> of </a:t>
            </a:r>
            <a:r>
              <a:rPr lang="hu-HU" dirty="0" err="1"/>
              <a:t>wondering</a:t>
            </a:r>
            <a:endParaRPr lang="hu-HU" dirty="0"/>
          </a:p>
          <a:p>
            <a:pPr lvl="1"/>
            <a:r>
              <a:rPr lang="hu-HU" dirty="0" err="1"/>
              <a:t>Etc</a:t>
            </a:r>
            <a:r>
              <a:rPr lang="hu-H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03610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DCC1A15-3406-4EBA-BDD0-63C484D9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Thanks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time</a:t>
            </a:r>
            <a:r>
              <a:rPr lang="hu-HU" dirty="0"/>
              <a:t>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A14C787-8DA9-4167-A277-84FC90BC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xmlns="" id="{D0DA887F-1F9B-4BF2-B7FC-4B09B6D3E3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8322" y="2353012"/>
            <a:ext cx="3675356" cy="345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3089005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Jelvény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Jelvény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elvény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Jelvény</Template>
  <TotalTime>11</TotalTime>
  <Words>86</Words>
  <Application>Microsoft Office PowerPoint</Application>
  <PresentationFormat>Egyéni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Jelvény</vt:lpstr>
      <vt:lpstr>   Hungarian Folk Tales </vt:lpstr>
      <vt:lpstr> What is it?</vt:lpstr>
      <vt:lpstr>Folktales in general</vt:lpstr>
      <vt:lpstr>Magic numbers</vt:lpstr>
      <vt:lpstr>Thanks for your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Hungarian Folk Tales</dc:title>
  <dc:creator>Kardos Réka</dc:creator>
  <cp:lastModifiedBy>Ágnes</cp:lastModifiedBy>
  <cp:revision>2</cp:revision>
  <dcterms:created xsi:type="dcterms:W3CDTF">2022-04-03T18:35:34Z</dcterms:created>
  <dcterms:modified xsi:type="dcterms:W3CDTF">2022-07-15T19:58:10Z</dcterms:modified>
</cp:coreProperties>
</file>