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2C4B0F3-A6F6-46D1-9EBD-EBC21CC596C8}" type="datetimeFigureOut">
              <a:rPr lang="es-ES" smtClean="0"/>
              <a:t>04/11/2018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4A2183F-93B4-470E-AB1C-EEACD57F47F7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0F3-A6F6-46D1-9EBD-EBC21CC596C8}" type="datetimeFigureOut">
              <a:rPr lang="es-ES" smtClean="0"/>
              <a:t>04/11/2018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83F-93B4-470E-AB1C-EEACD57F4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0F3-A6F6-46D1-9EBD-EBC21CC596C8}" type="datetimeFigureOut">
              <a:rPr lang="es-ES" smtClean="0"/>
              <a:t>04/11/2018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83F-93B4-470E-AB1C-EEACD57F4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0F3-A6F6-46D1-9EBD-EBC21CC596C8}" type="datetimeFigureOut">
              <a:rPr lang="es-ES" smtClean="0"/>
              <a:t>04/11/2018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83F-93B4-470E-AB1C-EEACD57F4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0F3-A6F6-46D1-9EBD-EBC21CC596C8}" type="datetimeFigureOut">
              <a:rPr lang="es-ES" smtClean="0"/>
              <a:t>04/11/2018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83F-93B4-470E-AB1C-EEACD57F4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0F3-A6F6-46D1-9EBD-EBC21CC596C8}" type="datetimeFigureOut">
              <a:rPr lang="es-ES" smtClean="0"/>
              <a:t>04/11/2018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83F-93B4-470E-AB1C-EEACD57F47F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0F3-A6F6-46D1-9EBD-EBC21CC596C8}" type="datetimeFigureOut">
              <a:rPr lang="es-ES" smtClean="0"/>
              <a:t>04/11/2018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83F-93B4-470E-AB1C-EEACD57F4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0F3-A6F6-46D1-9EBD-EBC21CC596C8}" type="datetimeFigureOut">
              <a:rPr lang="es-ES" smtClean="0"/>
              <a:t>04/11/2018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83F-93B4-470E-AB1C-EEACD57F4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0F3-A6F6-46D1-9EBD-EBC21CC596C8}" type="datetimeFigureOut">
              <a:rPr lang="es-ES" smtClean="0"/>
              <a:t>04/11/2018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83F-93B4-470E-AB1C-EEACD57F4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0F3-A6F6-46D1-9EBD-EBC21CC596C8}" type="datetimeFigureOut">
              <a:rPr lang="es-ES" smtClean="0"/>
              <a:t>04/11/2018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83F-93B4-470E-AB1C-EEACD57F47F7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B0F3-A6F6-46D1-9EBD-EBC21CC596C8}" type="datetimeFigureOut">
              <a:rPr lang="es-ES" smtClean="0"/>
              <a:t>04/11/2018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183F-93B4-470E-AB1C-EEACD57F4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2C4B0F3-A6F6-46D1-9EBD-EBC21CC596C8}" type="datetimeFigureOut">
              <a:rPr lang="es-ES" smtClean="0"/>
              <a:t>04/11/2018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4A2183F-93B4-470E-AB1C-EEACD57F47F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NATIONAL SYMBOLS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SPAIN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788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56279"/>
            <a:ext cx="6984776" cy="469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48680"/>
            <a:ext cx="5472608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19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774991"/>
            <a:ext cx="3888432" cy="511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741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836712"/>
            <a:ext cx="5328591" cy="532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189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3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Austin</vt:lpstr>
      <vt:lpstr>NATIONAL SYMBOLS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SYMBOLS</dc:title>
  <dc:creator>usuario</dc:creator>
  <cp:lastModifiedBy>usuario</cp:lastModifiedBy>
  <cp:revision>1</cp:revision>
  <dcterms:created xsi:type="dcterms:W3CDTF">2018-11-04T21:27:46Z</dcterms:created>
  <dcterms:modified xsi:type="dcterms:W3CDTF">2018-11-04T21:32:47Z</dcterms:modified>
</cp:coreProperties>
</file>