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2" r:id="rId4"/>
    <p:sldId id="256" r:id="rId5"/>
    <p:sldId id="258" r:id="rId6"/>
    <p:sldId id="259" r:id="rId7"/>
    <p:sldId id="266" r:id="rId8"/>
    <p:sldId id="260" r:id="rId9"/>
    <p:sldId id="261" r:id="rId10"/>
    <p:sldId id="262" r:id="rId11"/>
    <p:sldId id="265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D881DB2-578A-4BE6-99E9-57DCB23F3AA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D61DF3-8191-4D55-B121-8629480E1A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124200"/>
            <a:ext cx="3313355" cy="170216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lonna MT" pitchFamily="82" charset="0"/>
              </a:rPr>
              <a:t/>
            </a:r>
            <a:br>
              <a:rPr lang="en-US" b="1" dirty="0" smtClean="0">
                <a:latin typeface="Colonna MT" pitchFamily="82" charset="0"/>
              </a:rPr>
            </a:br>
            <a:r>
              <a:rPr lang="en-US" b="1" dirty="0">
                <a:latin typeface="Colonna MT" pitchFamily="82" charset="0"/>
              </a:rPr>
              <a:t/>
            </a:r>
            <a:br>
              <a:rPr lang="en-US" b="1" dirty="0">
                <a:latin typeface="Colonna MT" pitchFamily="82" charset="0"/>
              </a:rPr>
            </a:br>
            <a:r>
              <a:rPr lang="en-US" b="1" dirty="0" smtClean="0">
                <a:latin typeface="Colonna MT" pitchFamily="82" charset="0"/>
              </a:rPr>
              <a:t/>
            </a:r>
            <a:br>
              <a:rPr lang="en-US" b="1" dirty="0" smtClean="0">
                <a:latin typeface="Colonna MT" pitchFamily="82" charset="0"/>
              </a:rPr>
            </a:br>
            <a:r>
              <a:rPr lang="en-US" b="1" dirty="0" smtClean="0">
                <a:latin typeface="Colonna MT" pitchFamily="82" charset="0"/>
              </a:rPr>
              <a:t>NATIONAL COLLEGE GRIGORE GHICA</a:t>
            </a:r>
            <a:endParaRPr lang="en-US" b="1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648200"/>
            <a:ext cx="3309803" cy="103350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ROMANIA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Daniela’s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class</a:t>
            </a:r>
          </a:p>
          <a:p>
            <a:endParaRPr lang="en-US" sz="36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810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65018" y="2667000"/>
            <a:ext cx="3309803" cy="1033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415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1962" y="-41564"/>
            <a:ext cx="105294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3223"/>
            <a:ext cx="97674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033655" y="1256289"/>
            <a:ext cx="2667000" cy="1447800"/>
          </a:xfrm>
          <a:prstGeom prst="wedgeEllipseCallout">
            <a:avLst>
              <a:gd name="adj1" fmla="val 10855"/>
              <a:gd name="adj2" fmla="val -743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Let’s ask those men if we can live in this house.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64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507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71600" y="1143000"/>
            <a:ext cx="1676400" cy="15240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Look! They still prepare food!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257800" y="491836"/>
            <a:ext cx="2057400" cy="1260764"/>
          </a:xfrm>
          <a:prstGeom prst="wedgeEllipseCallout">
            <a:avLst>
              <a:gd name="adj1" fmla="val 68258"/>
              <a:gd name="adj2" fmla="val -182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 guess there will be a lot of people.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3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2467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473075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76877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831273" y="1387475"/>
            <a:ext cx="2597727" cy="9144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They dance too.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160818" y="311727"/>
            <a:ext cx="2362200" cy="1295400"/>
          </a:xfrm>
          <a:prstGeom prst="wedgeEllipseCallout">
            <a:avLst>
              <a:gd name="adj1" fmla="val 59519"/>
              <a:gd name="adj2" fmla="val 531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We have already eaten. Now let's dance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25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076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295400" y="1341436"/>
            <a:ext cx="1828800" cy="868363"/>
          </a:xfrm>
          <a:prstGeom prst="wedgeEllipseCallout">
            <a:avLst>
              <a:gd name="adj1" fmla="val -47348"/>
              <a:gd name="adj2" fmla="val -763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A man doll?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638800" y="1684336"/>
            <a:ext cx="1981200" cy="105092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It’s made of cabbage.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258300" cy="74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4237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28600" y="1905000"/>
            <a:ext cx="2590800" cy="12954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Wow. It’s a snowman!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477000" y="2552700"/>
            <a:ext cx="1752600" cy="1790700"/>
          </a:xfrm>
          <a:prstGeom prst="wedgeEllipseCallout">
            <a:avLst>
              <a:gd name="adj1" fmla="val 15531"/>
              <a:gd name="adj2" fmla="val -713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It has a very large carrot nose.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57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896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367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600200" y="3657600"/>
            <a:ext cx="1600200" cy="1295400"/>
          </a:xfrm>
          <a:prstGeom prst="wedgeEllipseCallout">
            <a:avLst>
              <a:gd name="adj1" fmla="val -78842"/>
              <a:gd name="adj2" fmla="val -252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A woman doll!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791200" y="3566160"/>
            <a:ext cx="1981200" cy="1158240"/>
          </a:xfrm>
          <a:prstGeom prst="wedgeEllipseCallout">
            <a:avLst>
              <a:gd name="adj1" fmla="val 16230"/>
              <a:gd name="adj2" fmla="val -1312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She’s very pretty!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3335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143000" y="609600"/>
            <a:ext cx="2743200" cy="933450"/>
          </a:xfrm>
          <a:prstGeom prst="wedgeEllipseCallout">
            <a:avLst>
              <a:gd name="adj1" fmla="val -52650"/>
              <a:gd name="adj2" fmla="val -339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 He has an interesting hat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02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Goodbye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5181600"/>
            <a:ext cx="1377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28600" y="2362200"/>
            <a:ext cx="2209800" cy="2286000"/>
          </a:xfrm>
          <a:prstGeom prst="wedgeEllipseCallout">
            <a:avLst>
              <a:gd name="adj1" fmla="val -35618"/>
              <a:gd name="adj2" fmla="val 1074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It’s an interesting festival!</a:t>
            </a:r>
            <a:endParaRPr lang="en-US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244437" y="3422073"/>
            <a:ext cx="2133600" cy="1727939"/>
          </a:xfrm>
          <a:prstGeom prst="wedgeEllipseCallout">
            <a:avLst>
              <a:gd name="adj1" fmla="val 16613"/>
              <a:gd name="adj2" fmla="val 1102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We will come here again next year.</a:t>
            </a:r>
            <a:endParaRPr lang="en-US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1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10200"/>
            <a:ext cx="7024744" cy="1143000"/>
          </a:xfrm>
        </p:spPr>
        <p:txBody>
          <a:bodyPr/>
          <a:lstStyle/>
          <a:p>
            <a:r>
              <a:rPr lang="en-US" b="1" dirty="0" smtClean="0"/>
              <a:t>WELCOME TO ROMANIA</a:t>
            </a:r>
            <a:endParaRPr lang="en-US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41571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49496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3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SARMALS FESTIVAL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5181600"/>
            <a:ext cx="1377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28600" y="2362200"/>
            <a:ext cx="2209800" cy="2286000"/>
          </a:xfrm>
          <a:prstGeom prst="wedgeEllipseCallout">
            <a:avLst>
              <a:gd name="adj1" fmla="val -35618"/>
              <a:gd name="adj2" fmla="val 1074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What festival do you think we will meet in Romania?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244437" y="3422073"/>
            <a:ext cx="2133600" cy="1727939"/>
          </a:xfrm>
          <a:prstGeom prst="wedgeEllipseCallout">
            <a:avLst>
              <a:gd name="adj1" fmla="val 16613"/>
              <a:gd name="adj2" fmla="val 1102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Let’s find out!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53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lh3.googleusercontent.com/FPnqvSGPBjg14Fy4Aaf1_s1nFMYsjdnvsJ3qgn90x5zXBStT0UarL9-2xyKPdimdhAbeubXYIgCxTgpCKK5tcMCD2VUPZt35KHApQvVswkQjzPswOW9Q8gXgF275SM83pvIUl1Or2d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393" y="5534336"/>
            <a:ext cx="106660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773190" y="4114800"/>
            <a:ext cx="2189210" cy="1419536"/>
          </a:xfrm>
          <a:prstGeom prst="wedgeEllipseCallout">
            <a:avLst>
              <a:gd name="adj1" fmla="val -67664"/>
              <a:gd name="adj2" fmla="val 622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We arrived at  The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Sarmals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Festival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0" name="Picture 6" descr="https://lh6.googleusercontent.com/JdETpD9oznrzw5lUWsP5kPC1Ja77CkX_lg1DynvzT6imXulXzri7LXvPMF0lLjIDpchc7MaRMfwyu0y51p3qbu9DD9kWVLDHU5Uv_mJKqXHfIe294wPw2sEXHPIqLDUQDN2IO02cBI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9" y="4986527"/>
            <a:ext cx="13715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Sequential Access Storage 5"/>
          <p:cNvSpPr/>
          <p:nvPr/>
        </p:nvSpPr>
        <p:spPr>
          <a:xfrm>
            <a:off x="6477000" y="5109140"/>
            <a:ext cx="1831848" cy="1218508"/>
          </a:xfrm>
          <a:prstGeom prst="flowChartMagnetic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 think it’s a food festival.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44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9144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54401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879764" y="381000"/>
            <a:ext cx="1711036" cy="1146048"/>
          </a:xfrm>
          <a:prstGeom prst="wedgeEllipseCallout">
            <a:avLst>
              <a:gd name="adj1" fmla="val -45934"/>
              <a:gd name="adj2" fmla="val 637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What is in that pot?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334000" y="304800"/>
            <a:ext cx="2285999" cy="1828800"/>
          </a:xfrm>
          <a:prstGeom prst="wedgeEllipseCallout">
            <a:avLst>
              <a:gd name="adj1" fmla="val 63115"/>
              <a:gd name="adj2" fmla="val 403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It is a dish made of cabbage, meat, rice and vegetables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05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5626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4" y="1524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28600" y="4191000"/>
            <a:ext cx="2133600" cy="167944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It seems almost ready.</a:t>
            </a:r>
            <a:r>
              <a:rPr lang="en-US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Let's get ready to eat!</a:t>
            </a:r>
          </a:p>
          <a:p>
            <a:pPr algn="ctr"/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098473" y="332509"/>
            <a:ext cx="3048000" cy="3124200"/>
          </a:xfrm>
          <a:prstGeom prst="wedgeEllipseCallout">
            <a:avLst>
              <a:gd name="adj1" fmla="val 56561"/>
              <a:gd name="adj2" fmla="val -30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This kind of dish has different sizes and it is prepared according to traditional recipes - sometimes even secret</a:t>
            </a:r>
            <a:r>
              <a:rPr lang="en-US" dirty="0" smtClean="0"/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04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502275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99309" y="4953000"/>
            <a:ext cx="1801091" cy="116192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Wow! So many people!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486400" y="4800600"/>
            <a:ext cx="2119745" cy="1007999"/>
          </a:xfrm>
          <a:prstGeom prst="wedgeEllipseCallout">
            <a:avLst>
              <a:gd name="adj1" fmla="val 58252"/>
              <a:gd name="adj2" fmla="val 789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Let’s find a place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quikly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7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46482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9" y="1343891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219200" y="4648200"/>
            <a:ext cx="2286000" cy="963583"/>
          </a:xfrm>
          <a:prstGeom prst="wedgeEllipseCallout">
            <a:avLst>
              <a:gd name="adj1" fmla="val -70530"/>
              <a:gd name="adj2" fmla="val 280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Is it a joke?</a:t>
            </a:r>
          </a:p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A cabbage in a carriage?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486400" y="379476"/>
            <a:ext cx="1385455" cy="992124"/>
          </a:xfrm>
          <a:prstGeom prst="wedgeEllipseCallout">
            <a:avLst>
              <a:gd name="adj1" fmla="val 48864"/>
              <a:gd name="adj2" fmla="val 1280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 don’t think so!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46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066800" y="4495800"/>
            <a:ext cx="2895600" cy="12192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They make exhibitions using this kind of food.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1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</TotalTime>
  <Words>216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   NATIONAL COLLEGE GRIGORE GHICA</vt:lpstr>
      <vt:lpstr>WELCOME TO ROMANIA</vt:lpstr>
      <vt:lpstr>THE SARMALS FESTIVAL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2018-04-12T18:03:58Z</dcterms:created>
  <dcterms:modified xsi:type="dcterms:W3CDTF">2018-04-12T19:27:50Z</dcterms:modified>
</cp:coreProperties>
</file>