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7BF-827F-4707-96F8-2C9F102C918A}" type="datetimeFigureOut">
              <a:rPr lang="tr-TR" smtClean="0"/>
              <a:t>08.02.2022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E715-C42B-4AED-978A-4DEDF95D73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402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7BF-827F-4707-96F8-2C9F102C918A}" type="datetimeFigureOut">
              <a:rPr lang="tr-TR" smtClean="0"/>
              <a:t>08.02.2022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E715-C42B-4AED-978A-4DEDF95D73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048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7BF-827F-4707-96F8-2C9F102C918A}" type="datetimeFigureOut">
              <a:rPr lang="tr-TR" smtClean="0"/>
              <a:t>08.02.2022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E715-C42B-4AED-978A-4DEDF95D73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132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7BF-827F-4707-96F8-2C9F102C918A}" type="datetimeFigureOut">
              <a:rPr lang="tr-TR" smtClean="0"/>
              <a:t>08.02.2022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E715-C42B-4AED-978A-4DEDF95D73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654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7BF-827F-4707-96F8-2C9F102C918A}" type="datetimeFigureOut">
              <a:rPr lang="tr-TR" smtClean="0"/>
              <a:t>08.02.2022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E715-C42B-4AED-978A-4DEDF95D73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3381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7BF-827F-4707-96F8-2C9F102C918A}" type="datetimeFigureOut">
              <a:rPr lang="tr-TR" smtClean="0"/>
              <a:t>08.02.2022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E715-C42B-4AED-978A-4DEDF95D73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34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7BF-827F-4707-96F8-2C9F102C918A}" type="datetimeFigureOut">
              <a:rPr lang="tr-TR" smtClean="0"/>
              <a:t>08.02.2022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E715-C42B-4AED-978A-4DEDF95D73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13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7BF-827F-4707-96F8-2C9F102C918A}" type="datetimeFigureOut">
              <a:rPr lang="tr-TR" smtClean="0"/>
              <a:t>08.02.2022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E715-C42B-4AED-978A-4DEDF95D73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01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7BF-827F-4707-96F8-2C9F102C918A}" type="datetimeFigureOut">
              <a:rPr lang="tr-TR" smtClean="0"/>
              <a:t>08.02.2022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E715-C42B-4AED-978A-4DEDF95D73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470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7BF-827F-4707-96F8-2C9F102C918A}" type="datetimeFigureOut">
              <a:rPr lang="tr-TR" smtClean="0"/>
              <a:t>08.02.2022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E715-C42B-4AED-978A-4DEDF95D73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457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7BF-827F-4707-96F8-2C9F102C918A}" type="datetimeFigureOut">
              <a:rPr lang="tr-TR" smtClean="0"/>
              <a:t>08.02.2022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E715-C42B-4AED-978A-4DEDF95D73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814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87BF-827F-4707-96F8-2C9F102C918A}" type="datetimeFigureOut">
              <a:rPr lang="tr-TR" smtClean="0"/>
              <a:t>08.02.2022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4E715-C42B-4AED-978A-4DEDF95D73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25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04417"/>
            <a:ext cx="7772400" cy="1109985"/>
          </a:xfrm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GREEN CHANGEMAKERS</a:t>
            </a:r>
            <a:endParaRPr lang="tr-TR" sz="4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30644" y="4077072"/>
            <a:ext cx="6141556" cy="2592288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YUNUS EMRE ANATOLIAN HIGH SCHOOL STARTS QUALITY EDUCATION MOVEMENT</a:t>
            </a:r>
            <a:endParaRPr lang="tr-T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look forward to your participation in our book collection campaign to enrich our school library.</a:t>
            </a:r>
            <a:endParaRPr lang="tr-T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431" y="4005064"/>
            <a:ext cx="2466001" cy="246600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44" y="1268760"/>
            <a:ext cx="4536504" cy="25273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739" y="1268760"/>
            <a:ext cx="3917235" cy="2448272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44" y="1161429"/>
            <a:ext cx="1245012" cy="60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960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GREEN CHANGEMAKERS</a:t>
            </a:r>
            <a:endParaRPr lang="tr-TR" sz="4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47" y="1268760"/>
            <a:ext cx="4206249" cy="2345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0089"/>
            <a:ext cx="1152128" cy="56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Alt Başlık 2"/>
          <p:cNvSpPr txBox="1">
            <a:spLocks/>
          </p:cNvSpPr>
          <p:nvPr/>
        </p:nvSpPr>
        <p:spPr>
          <a:xfrm>
            <a:off x="62251" y="4012075"/>
            <a:ext cx="6696744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YUNUS EMRE ANADOLU LİSESİ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NİTELİK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Lİ EĞİTİM HAREKETİ BAŞLATTI</a:t>
            </a:r>
          </a:p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kütüphanemizi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zenginleştirecek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kitap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toplama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kampanyamıza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katılımlarınızı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bekliyoruz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985222"/>
            <a:ext cx="4519390" cy="2664667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136" y="4156091"/>
            <a:ext cx="2232248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62697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50</Words>
  <Application>Microsoft Office PowerPoint</Application>
  <PresentationFormat>Ekran Gösterisi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THE GREEN CHANGEMAKERS</vt:lpstr>
      <vt:lpstr>THE GREEN CHANGEMAKERS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GREEN CHANGEMAKERS</dc:title>
  <dc:creator>Zoom</dc:creator>
  <cp:lastModifiedBy>Zoom</cp:lastModifiedBy>
  <cp:revision>3</cp:revision>
  <dcterms:created xsi:type="dcterms:W3CDTF">2022-02-08T06:33:12Z</dcterms:created>
  <dcterms:modified xsi:type="dcterms:W3CDTF">2022-02-08T07:00:23Z</dcterms:modified>
</cp:coreProperties>
</file>