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EE96B8A-538F-4E65-B15D-A09E806AD2D4}" type="datetimeFigureOut">
              <a:rPr lang="tr-TR" smtClean="0"/>
              <a:t>07.03.2022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313505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E96B8A-538F-4E65-B15D-A09E806AD2D4}" type="datetimeFigureOut">
              <a:rPr lang="tr-TR" smtClean="0"/>
              <a:t>07.03.2022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3063724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E96B8A-538F-4E65-B15D-A09E806AD2D4}" type="datetimeFigureOut">
              <a:rPr lang="tr-TR" smtClean="0"/>
              <a:t>07.03.2022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373766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EE96B8A-538F-4E65-B15D-A09E806AD2D4}" type="datetimeFigureOut">
              <a:rPr lang="tr-TR" smtClean="0"/>
              <a:t>07.03.2022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610269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EE96B8A-538F-4E65-B15D-A09E806AD2D4}" type="datetimeFigureOut">
              <a:rPr lang="tr-TR" smtClean="0"/>
              <a:t>07.03.2022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83013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EE96B8A-538F-4E65-B15D-A09E806AD2D4}" type="datetimeFigureOut">
              <a:rPr lang="tr-TR" smtClean="0"/>
              <a:t>07.03.2022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19730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EE96B8A-538F-4E65-B15D-A09E806AD2D4}" type="datetimeFigureOut">
              <a:rPr lang="tr-TR" smtClean="0"/>
              <a:t>07.03.2022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1333636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EE96B8A-538F-4E65-B15D-A09E806AD2D4}" type="datetimeFigureOut">
              <a:rPr lang="tr-TR" smtClean="0"/>
              <a:t>07.03.2022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91469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EE96B8A-538F-4E65-B15D-A09E806AD2D4}" type="datetimeFigureOut">
              <a:rPr lang="tr-TR" smtClean="0"/>
              <a:t>07.03.2022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178468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E96B8A-538F-4E65-B15D-A09E806AD2D4}" type="datetimeFigureOut">
              <a:rPr lang="tr-TR" smtClean="0"/>
              <a:t>07.03.2022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15135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EE96B8A-538F-4E65-B15D-A09E806AD2D4}" type="datetimeFigureOut">
              <a:rPr lang="tr-TR" smtClean="0"/>
              <a:t>07.03.2022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035A415-09EA-4327-B69C-34C17082C576}" type="slidenum">
              <a:rPr lang="tr-TR" smtClean="0"/>
              <a:t>‹#›</a:t>
            </a:fld>
            <a:endParaRPr lang="tr-TR"/>
          </a:p>
        </p:txBody>
      </p:sp>
    </p:spTree>
    <p:extLst>
      <p:ext uri="{BB962C8B-B14F-4D97-AF65-F5344CB8AC3E}">
        <p14:creationId xmlns:p14="http://schemas.microsoft.com/office/powerpoint/2010/main" val="99378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E96B8A-538F-4E65-B15D-A09E806AD2D4}" type="datetimeFigureOut">
              <a:rPr lang="tr-TR" smtClean="0"/>
              <a:t>07.03.2022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5A415-09EA-4327-B69C-34C17082C576}" type="slidenum">
              <a:rPr lang="tr-TR" smtClean="0"/>
              <a:t>‹#›</a:t>
            </a:fld>
            <a:endParaRPr lang="tr-TR"/>
          </a:p>
        </p:txBody>
      </p:sp>
    </p:spTree>
    <p:extLst>
      <p:ext uri="{BB962C8B-B14F-4D97-AF65-F5344CB8AC3E}">
        <p14:creationId xmlns:p14="http://schemas.microsoft.com/office/powerpoint/2010/main" val="2776152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hyperlink" Target="https://youtu.be/9fL2D4RndK8"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hyperlink" Target="https://youtu.be/_vZHmuutILw"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s://youtu.be/XgKgG7KHf9c"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hyperlink" Target="https://youtu.be/Hx2ayZB86CE" TargetMode="External"/><Relationship Id="rId2" Type="http://schemas.openxmlformats.org/officeDocument/2006/relationships/hyperlink" Target="https://youtu.be/nkMuQGUsDfA" TargetMode="External"/><Relationship Id="rId1" Type="http://schemas.openxmlformats.org/officeDocument/2006/relationships/slideLayout" Target="../slideLayouts/slideLayout2.xml"/><Relationship Id="rId5" Type="http://schemas.openxmlformats.org/officeDocument/2006/relationships/hyperlink" Target="https://youtu.be/EuxMXoaK_Ew" TargetMode="External"/><Relationship Id="rId4" Type="http://schemas.openxmlformats.org/officeDocument/2006/relationships/hyperlink" Target="https://youtu.be/Rj6s9ItZnf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88640"/>
            <a:ext cx="7772400" cy="1440160"/>
          </a:xfrm>
        </p:spPr>
        <p:txBody>
          <a:bodyPr>
            <a:noAutofit/>
          </a:bodyPr>
          <a:lstStyle/>
          <a:p>
            <a:r>
              <a:rPr lang="en-US" sz="3200" b="1" dirty="0">
                <a:solidFill>
                  <a:srgbClr val="002060"/>
                </a:solidFill>
              </a:rPr>
              <a:t>6. </a:t>
            </a:r>
            <a:r>
              <a:rPr lang="en-US" sz="3200" b="1" dirty="0" smtClean="0">
                <a:solidFill>
                  <a:srgbClr val="002060"/>
                </a:solidFill>
              </a:rPr>
              <a:t>activity</a:t>
            </a:r>
            <a:r>
              <a:rPr lang="tr-TR" sz="3200" b="1" dirty="0" smtClean="0">
                <a:solidFill>
                  <a:srgbClr val="002060"/>
                </a:solidFill>
              </a:rPr>
              <a:t>:</a:t>
            </a:r>
            <a:r>
              <a:rPr lang="en-US" sz="3200" b="1" dirty="0" smtClean="0">
                <a:solidFill>
                  <a:srgbClr val="002060"/>
                </a:solidFill>
              </a:rPr>
              <a:t> </a:t>
            </a:r>
            <a:r>
              <a:rPr lang="en-US" sz="3200" b="1" dirty="0">
                <a:solidFill>
                  <a:srgbClr val="002060"/>
                </a:solidFill>
              </a:rPr>
              <a:t>ONLINE MEETING </a:t>
            </a:r>
            <a:r>
              <a:rPr lang="en-US" sz="3200" b="1" dirty="0">
                <a:solidFill>
                  <a:srgbClr val="FF0000"/>
                </a:solidFill>
              </a:rPr>
              <a:t>with the aim of exchanging experiences and achievements so far within the </a:t>
            </a:r>
            <a:r>
              <a:rPr lang="en-US" sz="3200" b="1" dirty="0" smtClean="0">
                <a:solidFill>
                  <a:srgbClr val="FF0000"/>
                </a:solidFill>
              </a:rPr>
              <a:t>project</a:t>
            </a:r>
            <a:r>
              <a:rPr lang="tr-TR" sz="3200" b="1" dirty="0" smtClean="0">
                <a:solidFill>
                  <a:srgbClr val="FF0000"/>
                </a:solidFill>
              </a:rPr>
              <a:t> </a:t>
            </a:r>
            <a:r>
              <a:rPr lang="en-US" sz="3200" b="1" dirty="0" smtClean="0">
                <a:solidFill>
                  <a:srgbClr val="FF0000"/>
                </a:solidFill>
              </a:rPr>
              <a:t>(08.03.2022)</a:t>
            </a:r>
            <a:endParaRPr lang="tr-TR" sz="3200" b="1" dirty="0">
              <a:solidFill>
                <a:srgbClr val="FF0000"/>
              </a:solidFill>
            </a:endParaRPr>
          </a:p>
        </p:txBody>
      </p:sp>
      <p:sp>
        <p:nvSpPr>
          <p:cNvPr id="3" name="Alt Başlık 2"/>
          <p:cNvSpPr>
            <a:spLocks noGrp="1"/>
          </p:cNvSpPr>
          <p:nvPr>
            <p:ph type="subTitle" idx="1"/>
          </p:nvPr>
        </p:nvSpPr>
        <p:spPr>
          <a:xfrm>
            <a:off x="685015" y="1700808"/>
            <a:ext cx="7914386" cy="2013661"/>
          </a:xfrm>
        </p:spPr>
        <p:txBody>
          <a:bodyPr>
            <a:normAutofit fontScale="55000" lnSpcReduction="20000"/>
          </a:bodyPr>
          <a:lstStyle/>
          <a:p>
            <a:r>
              <a:rPr lang="en-US" dirty="0" smtClean="0">
                <a:solidFill>
                  <a:schemeClr val="tx1"/>
                </a:solidFill>
              </a:rPr>
              <a:t>Our teacher </a:t>
            </a:r>
            <a:r>
              <a:rPr lang="en-US" dirty="0" err="1" smtClean="0">
                <a:solidFill>
                  <a:schemeClr val="tx1"/>
                </a:solidFill>
              </a:rPr>
              <a:t>Hülya</a:t>
            </a:r>
            <a:r>
              <a:rPr lang="en-US" dirty="0" smtClean="0">
                <a:solidFill>
                  <a:schemeClr val="tx1"/>
                </a:solidFill>
              </a:rPr>
              <a:t> BUYANKARA held an information meeting about web2 tools at school for project member students.</a:t>
            </a:r>
            <a:endParaRPr lang="tr-TR" dirty="0" smtClean="0">
              <a:solidFill>
                <a:schemeClr val="tx1"/>
              </a:solidFill>
            </a:endParaRPr>
          </a:p>
          <a:p>
            <a:r>
              <a:rPr lang="en-US" dirty="0" smtClean="0">
                <a:solidFill>
                  <a:schemeClr val="tx1"/>
                </a:solidFill>
              </a:rPr>
              <a:t>As </a:t>
            </a:r>
            <a:r>
              <a:rPr lang="en-US" dirty="0" err="1" smtClean="0">
                <a:solidFill>
                  <a:schemeClr val="tx1"/>
                </a:solidFill>
              </a:rPr>
              <a:t>Yunus</a:t>
            </a:r>
            <a:r>
              <a:rPr lang="en-US" dirty="0" smtClean="0">
                <a:solidFill>
                  <a:schemeClr val="tx1"/>
                </a:solidFill>
              </a:rPr>
              <a:t> </a:t>
            </a:r>
            <a:r>
              <a:rPr lang="en-US" dirty="0" err="1" smtClean="0">
                <a:solidFill>
                  <a:schemeClr val="tx1"/>
                </a:solidFill>
              </a:rPr>
              <a:t>Emre</a:t>
            </a:r>
            <a:r>
              <a:rPr lang="en-US" dirty="0" smtClean="0">
                <a:solidFill>
                  <a:schemeClr val="tx1"/>
                </a:solidFill>
              </a:rPr>
              <a:t> Anatolian High School Team, we used the </a:t>
            </a:r>
            <a:r>
              <a:rPr lang="en-US" dirty="0" err="1" smtClean="0">
                <a:solidFill>
                  <a:schemeClr val="tx1"/>
                </a:solidFill>
              </a:rPr>
              <a:t>canva</a:t>
            </a:r>
            <a:r>
              <a:rPr lang="en-US" dirty="0" smtClean="0">
                <a:solidFill>
                  <a:schemeClr val="tx1"/>
                </a:solidFill>
              </a:rPr>
              <a:t> web2 tool in the City Promotion event of our project. Our teacher shared a </a:t>
            </a:r>
            <a:r>
              <a:rPr lang="en-US" dirty="0" err="1" smtClean="0">
                <a:solidFill>
                  <a:schemeClr val="tx1"/>
                </a:solidFill>
              </a:rPr>
              <a:t>canva</a:t>
            </a:r>
            <a:r>
              <a:rPr lang="en-US" dirty="0" smtClean="0">
                <a:solidFill>
                  <a:schemeClr val="tx1"/>
                </a:solidFill>
              </a:rPr>
              <a:t> edit sharing link with us. </a:t>
            </a:r>
            <a:r>
              <a:rPr lang="en-US" dirty="0" err="1" smtClean="0">
                <a:solidFill>
                  <a:schemeClr val="tx1"/>
                </a:solidFill>
              </a:rPr>
              <a:t>ebrar</a:t>
            </a:r>
            <a:r>
              <a:rPr lang="en-US" dirty="0" smtClean="0">
                <a:solidFill>
                  <a:schemeClr val="tx1"/>
                </a:solidFill>
              </a:rPr>
              <a:t>, </a:t>
            </a:r>
            <a:r>
              <a:rPr lang="en-US" dirty="0" err="1" smtClean="0">
                <a:solidFill>
                  <a:schemeClr val="tx1"/>
                </a:solidFill>
              </a:rPr>
              <a:t>mihriban</a:t>
            </a:r>
            <a:r>
              <a:rPr lang="en-US" dirty="0" smtClean="0">
                <a:solidFill>
                  <a:schemeClr val="tx1"/>
                </a:solidFill>
              </a:rPr>
              <a:t>, </a:t>
            </a:r>
            <a:r>
              <a:rPr lang="en-US" dirty="0" err="1" smtClean="0">
                <a:solidFill>
                  <a:schemeClr val="tx1"/>
                </a:solidFill>
              </a:rPr>
              <a:t>elif</a:t>
            </a:r>
            <a:r>
              <a:rPr lang="en-US" dirty="0" smtClean="0">
                <a:solidFill>
                  <a:schemeClr val="tx1"/>
                </a:solidFill>
              </a:rPr>
              <a:t> and </a:t>
            </a:r>
            <a:r>
              <a:rPr lang="en-US" dirty="0" err="1" smtClean="0">
                <a:solidFill>
                  <a:schemeClr val="tx1"/>
                </a:solidFill>
              </a:rPr>
              <a:t>aleyna</a:t>
            </a:r>
            <a:r>
              <a:rPr lang="en-US" dirty="0" smtClean="0">
                <a:solidFill>
                  <a:schemeClr val="tx1"/>
                </a:solidFill>
              </a:rPr>
              <a:t> clicked on the </a:t>
            </a:r>
            <a:r>
              <a:rPr lang="en-US" dirty="0" err="1" smtClean="0">
                <a:solidFill>
                  <a:schemeClr val="tx1"/>
                </a:solidFill>
              </a:rPr>
              <a:t>canva</a:t>
            </a:r>
            <a:r>
              <a:rPr lang="en-US" dirty="0" smtClean="0">
                <a:solidFill>
                  <a:schemeClr val="tx1"/>
                </a:solidFill>
              </a:rPr>
              <a:t> editing link sent to their e-mail addresses and prepared a presentation in cooperation.</a:t>
            </a:r>
            <a:endParaRPr lang="tr-TR" dirty="0" smtClean="0">
              <a:solidFill>
                <a:schemeClr val="tx1"/>
              </a:solidFill>
            </a:endParaRPr>
          </a:p>
          <a:p>
            <a:r>
              <a:rPr lang="tr-TR" b="1" dirty="0" smtClean="0">
                <a:solidFill>
                  <a:schemeClr val="tx1"/>
                </a:solidFill>
                <a:hlinkClick r:id="rId2"/>
              </a:rPr>
              <a:t>https://youtu.be/9fL2D4RndK8</a:t>
            </a:r>
            <a:r>
              <a:rPr lang="tr-TR" b="1" dirty="0" smtClean="0">
                <a:solidFill>
                  <a:schemeClr val="tx1"/>
                </a:solidFill>
              </a:rPr>
              <a:t> </a:t>
            </a:r>
          </a:p>
          <a:p>
            <a:endParaRPr lang="tr-TR" dirty="0" smtClean="0"/>
          </a:p>
          <a:p>
            <a:endParaRPr lang="tr-TR" dirty="0" smtClean="0"/>
          </a:p>
          <a:p>
            <a:endParaRPr lang="tr-TR"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3802992"/>
            <a:ext cx="1800200" cy="135015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987" y="3855147"/>
            <a:ext cx="2178038" cy="1334048"/>
          </a:xfrm>
          <a:prstGeom prst="rect">
            <a:avLst/>
          </a:prstGeom>
        </p:spPr>
      </p:pic>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5391542"/>
            <a:ext cx="1398617" cy="1048963"/>
          </a:xfrm>
          <a:prstGeom prst="rect">
            <a:avLst/>
          </a:prstGeom>
        </p:spPr>
      </p:pic>
      <p:pic>
        <p:nvPicPr>
          <p:cNvPr id="11" name="Resim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892" y="5395256"/>
            <a:ext cx="1413476" cy="1060107"/>
          </a:xfrm>
          <a:prstGeom prst="rect">
            <a:avLst/>
          </a:prstGeom>
        </p:spPr>
      </p:pic>
      <p:pic>
        <p:nvPicPr>
          <p:cNvPr id="12" name="Resim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3928" y="5377943"/>
            <a:ext cx="1436560" cy="1077420"/>
          </a:xfrm>
          <a:prstGeom prst="rect">
            <a:avLst/>
          </a:prstGeom>
        </p:spPr>
      </p:pic>
      <p:pic>
        <p:nvPicPr>
          <p:cNvPr id="13" name="Resim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20272" y="3140968"/>
            <a:ext cx="1569654" cy="3403043"/>
          </a:xfrm>
          <a:prstGeom prst="rect">
            <a:avLst/>
          </a:prstGeom>
        </p:spPr>
      </p:pic>
      <p:pic>
        <p:nvPicPr>
          <p:cNvPr id="14" name="Resim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18915" y="5395256"/>
            <a:ext cx="1343345" cy="1007509"/>
          </a:xfrm>
          <a:prstGeom prst="rect">
            <a:avLst/>
          </a:prstGeom>
        </p:spPr>
      </p:pic>
      <p:pic>
        <p:nvPicPr>
          <p:cNvPr id="15" name="Resim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77190" y="3802357"/>
            <a:ext cx="1801047" cy="1350785"/>
          </a:xfrm>
          <a:prstGeom prst="rect">
            <a:avLst/>
          </a:prstGeom>
        </p:spPr>
      </p:pic>
    </p:spTree>
    <p:extLst>
      <p:ext uri="{BB962C8B-B14F-4D97-AF65-F5344CB8AC3E}">
        <p14:creationId xmlns:p14="http://schemas.microsoft.com/office/powerpoint/2010/main" val="373073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5693" y="260648"/>
            <a:ext cx="8075240" cy="1012974"/>
          </a:xfrm>
        </p:spPr>
        <p:txBody>
          <a:bodyPr>
            <a:normAutofit/>
          </a:bodyPr>
          <a:lstStyle/>
          <a:p>
            <a:r>
              <a:rPr lang="en-US" sz="3600" b="1" dirty="0" smtClean="0">
                <a:solidFill>
                  <a:srgbClr val="00B050"/>
                </a:solidFill>
              </a:rPr>
              <a:t>WE </a:t>
            </a:r>
            <a:r>
              <a:rPr lang="en-US" sz="3600" b="1" dirty="0">
                <a:solidFill>
                  <a:srgbClr val="00B050"/>
                </a:solidFill>
              </a:rPr>
              <a:t>LEARN ABOUT MEDIA </a:t>
            </a:r>
            <a:r>
              <a:rPr lang="en-US" sz="3600" b="1" dirty="0" smtClean="0">
                <a:solidFill>
                  <a:srgbClr val="00B050"/>
                </a:solidFill>
              </a:rPr>
              <a:t>LITERACY</a:t>
            </a:r>
            <a:endParaRPr lang="tr-TR" dirty="0">
              <a:solidFill>
                <a:srgbClr val="00B050"/>
              </a:solidFill>
            </a:endParaRPr>
          </a:p>
        </p:txBody>
      </p:sp>
      <p:sp>
        <p:nvSpPr>
          <p:cNvPr id="3" name="İçerik Yer Tutucusu 2"/>
          <p:cNvSpPr>
            <a:spLocks noGrp="1"/>
          </p:cNvSpPr>
          <p:nvPr>
            <p:ph idx="1"/>
          </p:nvPr>
        </p:nvSpPr>
        <p:spPr>
          <a:xfrm>
            <a:off x="628049" y="1124744"/>
            <a:ext cx="8190527" cy="2116831"/>
          </a:xfrm>
        </p:spPr>
        <p:txBody>
          <a:bodyPr>
            <a:noAutofit/>
          </a:bodyPr>
          <a:lstStyle/>
          <a:p>
            <a:r>
              <a:rPr lang="en-US" sz="2400" dirty="0" smtClean="0"/>
              <a:t>For this activity we have chosen to work on </a:t>
            </a:r>
            <a:r>
              <a:rPr lang="en-US" sz="2400" dirty="0" smtClean="0">
                <a:solidFill>
                  <a:srgbClr val="FF0000"/>
                </a:solidFill>
              </a:rPr>
              <a:t>"internet safety and eTwinning ethics".</a:t>
            </a:r>
            <a:endParaRPr lang="tr-TR" sz="2400" dirty="0" smtClean="0">
              <a:solidFill>
                <a:srgbClr val="FF0000"/>
              </a:solidFill>
            </a:endParaRPr>
          </a:p>
          <a:p>
            <a:r>
              <a:rPr lang="en-US" sz="2400" dirty="0" err="1" smtClean="0"/>
              <a:t>Yunus</a:t>
            </a:r>
            <a:r>
              <a:rPr lang="en-US" sz="2400" dirty="0" smtClean="0"/>
              <a:t> </a:t>
            </a:r>
            <a:r>
              <a:rPr lang="en-US" sz="2400" dirty="0" err="1"/>
              <a:t>Emre</a:t>
            </a:r>
            <a:r>
              <a:rPr lang="en-US" sz="2400" dirty="0"/>
              <a:t> Anatolian High School students designed cartoons about internet safety and eTwinning ethics from their own avatars using the</a:t>
            </a:r>
            <a:r>
              <a:rPr lang="en-US" sz="2400" dirty="0">
                <a:solidFill>
                  <a:schemeClr val="tx2"/>
                </a:solidFill>
              </a:rPr>
              <a:t> </a:t>
            </a:r>
            <a:r>
              <a:rPr lang="en-US" sz="2400" dirty="0" err="1">
                <a:solidFill>
                  <a:schemeClr val="tx2"/>
                </a:solidFill>
              </a:rPr>
              <a:t>Comica</a:t>
            </a:r>
            <a:r>
              <a:rPr lang="en-US" sz="2400" dirty="0"/>
              <a:t> web2 tool</a:t>
            </a:r>
            <a:r>
              <a:rPr lang="en-US" sz="2400" dirty="0" smtClean="0"/>
              <a:t>. It was a lot of fun to design cartoons and we learned a new web2 tool.</a:t>
            </a:r>
            <a:endParaRPr lang="tr-TR" sz="2400" dirty="0" smtClean="0"/>
          </a:p>
          <a:p>
            <a:r>
              <a:rPr lang="tr-TR" sz="2400" dirty="0" smtClean="0">
                <a:hlinkClick r:id="rId2"/>
              </a:rPr>
              <a:t>https://youtu.be/_vZHmuutILw</a:t>
            </a:r>
            <a:r>
              <a:rPr lang="tr-TR" sz="2400" dirty="0" smtClean="0"/>
              <a:t> </a:t>
            </a:r>
            <a:endParaRPr lang="tr-TR" sz="2400" dirty="0"/>
          </a:p>
        </p:txBody>
      </p:sp>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065" y="3635337"/>
            <a:ext cx="2924944" cy="2924944"/>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9203">
            <a:off x="214407" y="4036756"/>
            <a:ext cx="1822134" cy="2429511"/>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8703" y="4058668"/>
            <a:ext cx="1365339" cy="1365339"/>
          </a:xfrm>
          <a:prstGeom prst="rect">
            <a:avLst/>
          </a:prstGeom>
        </p:spPr>
      </p:pic>
      <p:pic>
        <p:nvPicPr>
          <p:cNvPr id="8" name="Resim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09096" y="4264582"/>
            <a:ext cx="2318850" cy="2318850"/>
          </a:xfrm>
          <a:prstGeom prst="rect">
            <a:avLst/>
          </a:prstGeom>
        </p:spPr>
      </p:pic>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44829">
            <a:off x="2255574" y="5131653"/>
            <a:ext cx="1534716" cy="1534716"/>
          </a:xfrm>
          <a:prstGeom prst="rect">
            <a:avLst/>
          </a:prstGeom>
        </p:spPr>
      </p:pic>
    </p:spTree>
    <p:extLst>
      <p:ext uri="{BB962C8B-B14F-4D97-AF65-F5344CB8AC3E}">
        <p14:creationId xmlns:p14="http://schemas.microsoft.com/office/powerpoint/2010/main" val="1059365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100" b="1" dirty="0" smtClean="0">
                <a:solidFill>
                  <a:srgbClr val="FF0000"/>
                </a:solidFill>
              </a:rPr>
              <a:t>4.GOAL: </a:t>
            </a:r>
            <a:r>
              <a:rPr lang="en-US" sz="3100" b="1" dirty="0" smtClean="0">
                <a:solidFill>
                  <a:srgbClr val="FF0000"/>
                </a:solidFill>
              </a:rPr>
              <a:t>QUALIFIED </a:t>
            </a:r>
            <a:r>
              <a:rPr lang="en-US" sz="3100" b="1" dirty="0">
                <a:solidFill>
                  <a:srgbClr val="FF0000"/>
                </a:solidFill>
              </a:rPr>
              <a:t>EDUCATION </a:t>
            </a:r>
            <a:r>
              <a:rPr lang="en-US" sz="3100" b="1" dirty="0">
                <a:solidFill>
                  <a:srgbClr val="00B050"/>
                </a:solidFill>
              </a:rPr>
              <a:t>MOVEMENT OF YUNUS EMRE ANATOLIAN HIGH SCHOOL </a:t>
            </a:r>
            <a:r>
              <a:rPr lang="en-US" sz="3100" b="1" dirty="0" smtClean="0">
                <a:solidFill>
                  <a:srgbClr val="00B050"/>
                </a:solidFill>
              </a:rPr>
              <a:t>TEAM</a:t>
            </a:r>
            <a:endParaRPr lang="tr-TR" dirty="0">
              <a:solidFill>
                <a:srgbClr val="00B050"/>
              </a:solidFill>
            </a:endParaRPr>
          </a:p>
        </p:txBody>
      </p:sp>
      <p:sp>
        <p:nvSpPr>
          <p:cNvPr id="3" name="İçerik Yer Tutucusu 2"/>
          <p:cNvSpPr>
            <a:spLocks noGrp="1"/>
          </p:cNvSpPr>
          <p:nvPr>
            <p:ph idx="1"/>
          </p:nvPr>
        </p:nvSpPr>
        <p:spPr>
          <a:xfrm>
            <a:off x="467544" y="1600200"/>
            <a:ext cx="8352928" cy="2908919"/>
          </a:xfrm>
        </p:spPr>
        <p:txBody>
          <a:bodyPr>
            <a:normAutofit fontScale="55000" lnSpcReduction="20000"/>
          </a:bodyPr>
          <a:lstStyle/>
          <a:p>
            <a:r>
              <a:rPr lang="en-US" dirty="0" smtClean="0"/>
              <a:t>We started a book collection campaign to enrich our school library and bring our students together with more books. We believe that sharing the books we read with others will be a collaboration that will make everyone happy</a:t>
            </a:r>
            <a:r>
              <a:rPr lang="tr-TR" dirty="0" smtClean="0"/>
              <a:t>.</a:t>
            </a:r>
          </a:p>
          <a:p>
            <a:r>
              <a:rPr lang="en-US" dirty="0" smtClean="0"/>
              <a:t>We printed posters and hung them on school boards to announce our campaign, distributed brochures to all classes in our school and explained our project. to everyone. We have provided the necessary information for our book collection campaign.</a:t>
            </a:r>
            <a:endParaRPr lang="tr-TR" dirty="0" smtClean="0"/>
          </a:p>
          <a:p>
            <a:r>
              <a:rPr lang="en-US" dirty="0" smtClean="0"/>
              <a:t>So far, 2000 books have been donated. We examined the donated books and classified them according to their types. We recorded it in the inventory book of the school library.</a:t>
            </a:r>
          </a:p>
          <a:p>
            <a:r>
              <a:rPr lang="en-US" dirty="0" smtClean="0"/>
              <a:t>Campaign continues...</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293096"/>
            <a:ext cx="1787593" cy="134069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204276"/>
            <a:ext cx="1836452" cy="1377339"/>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4116466"/>
            <a:ext cx="3432432" cy="2574324"/>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2125689" y="5371032"/>
            <a:ext cx="1870248" cy="1402686"/>
          </a:xfrm>
          <a:prstGeom prst="rect">
            <a:avLst/>
          </a:prstGeom>
        </p:spPr>
      </p:pic>
    </p:spTree>
    <p:extLst>
      <p:ext uri="{BB962C8B-B14F-4D97-AF65-F5344CB8AC3E}">
        <p14:creationId xmlns:p14="http://schemas.microsoft.com/office/powerpoint/2010/main" val="2476254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354162"/>
          </a:xfrm>
        </p:spPr>
        <p:txBody>
          <a:bodyPr>
            <a:noAutofit/>
          </a:bodyPr>
          <a:lstStyle/>
          <a:p>
            <a:r>
              <a:rPr lang="tr-TR" sz="2800" b="1" dirty="0" smtClean="0">
                <a:solidFill>
                  <a:srgbClr val="FF0000"/>
                </a:solidFill>
              </a:rPr>
              <a:t>12.GOAL: RESPONSIBLE </a:t>
            </a:r>
            <a:r>
              <a:rPr lang="tr-TR" sz="2800" b="1" dirty="0">
                <a:solidFill>
                  <a:srgbClr val="FF0000"/>
                </a:solidFill>
              </a:rPr>
              <a:t>CONSUMPTION AND PRODUCTION</a:t>
            </a:r>
            <a:r>
              <a:rPr lang="tr-TR" sz="2800" b="1" dirty="0"/>
              <a:t/>
            </a:r>
            <a:br>
              <a:rPr lang="tr-TR" sz="2800" b="1" dirty="0"/>
            </a:br>
            <a:r>
              <a:rPr lang="en-US" sz="2800" b="1" dirty="0" smtClean="0">
                <a:solidFill>
                  <a:srgbClr val="00B050"/>
                </a:solidFill>
              </a:rPr>
              <a:t>YUNUS </a:t>
            </a:r>
            <a:r>
              <a:rPr lang="en-US" sz="2800" b="1" dirty="0">
                <a:solidFill>
                  <a:srgbClr val="00B050"/>
                </a:solidFill>
              </a:rPr>
              <a:t>EMRE ANATOLIAN HIGH SCHOOL TEAM'S NEW YEAR </a:t>
            </a:r>
            <a:r>
              <a:rPr lang="en-US" sz="2800" b="1" dirty="0" smtClean="0">
                <a:solidFill>
                  <a:srgbClr val="00B050"/>
                </a:solidFill>
              </a:rPr>
              <a:t>ACTIVITIES</a:t>
            </a:r>
            <a:endParaRPr lang="tr-TR" sz="2800" dirty="0">
              <a:solidFill>
                <a:srgbClr val="00B050"/>
              </a:solidFill>
            </a:endParaRPr>
          </a:p>
        </p:txBody>
      </p:sp>
      <p:sp>
        <p:nvSpPr>
          <p:cNvPr id="3" name="İçerik Yer Tutucusu 2"/>
          <p:cNvSpPr>
            <a:spLocks noGrp="1"/>
          </p:cNvSpPr>
          <p:nvPr>
            <p:ph idx="1"/>
          </p:nvPr>
        </p:nvSpPr>
        <p:spPr>
          <a:xfrm>
            <a:off x="447007" y="1844824"/>
            <a:ext cx="8229600" cy="4525963"/>
          </a:xfrm>
        </p:spPr>
        <p:txBody>
          <a:bodyPr>
            <a:normAutofit fontScale="92500" lnSpcReduction="10000"/>
          </a:bodyPr>
          <a:lstStyle/>
          <a:p>
            <a:r>
              <a:rPr lang="tr-TR" b="1" dirty="0"/>
              <a:t> </a:t>
            </a:r>
            <a:r>
              <a:rPr lang="tr-TR" dirty="0" err="1" smtClean="0"/>
              <a:t>We</a:t>
            </a:r>
            <a:r>
              <a:rPr lang="tr-TR" dirty="0" smtClean="0"/>
              <a:t> </a:t>
            </a:r>
            <a:r>
              <a:rPr lang="tr-TR" dirty="0" err="1" smtClean="0"/>
              <a:t>designed</a:t>
            </a:r>
            <a:r>
              <a:rPr lang="tr-TR" dirty="0" smtClean="0"/>
              <a:t> </a:t>
            </a:r>
            <a:r>
              <a:rPr lang="tr-TR" dirty="0" err="1" smtClean="0"/>
              <a:t>new</a:t>
            </a:r>
            <a:r>
              <a:rPr lang="tr-TR" dirty="0" smtClean="0"/>
              <a:t> </a:t>
            </a:r>
            <a:r>
              <a:rPr lang="tr-TR" dirty="0" err="1" smtClean="0"/>
              <a:t>year</a:t>
            </a:r>
            <a:r>
              <a:rPr lang="tr-TR" dirty="0" smtClean="0"/>
              <a:t> </a:t>
            </a:r>
            <a:r>
              <a:rPr lang="tr-TR" dirty="0" err="1" smtClean="0"/>
              <a:t>cards</a:t>
            </a:r>
            <a:r>
              <a:rPr lang="tr-TR" dirty="0" smtClean="0"/>
              <a:t> </a:t>
            </a:r>
            <a:r>
              <a:rPr lang="tr-TR" dirty="0" err="1" smtClean="0"/>
              <a:t>with</a:t>
            </a:r>
            <a:r>
              <a:rPr lang="tr-TR" dirty="0" smtClean="0"/>
              <a:t> </a:t>
            </a:r>
            <a:r>
              <a:rPr lang="tr-TR" dirty="0" err="1" smtClean="0"/>
              <a:t>canva</a:t>
            </a:r>
            <a:r>
              <a:rPr lang="tr-TR" dirty="0" smtClean="0"/>
              <a:t> web2 </a:t>
            </a:r>
            <a:r>
              <a:rPr lang="tr-TR" dirty="0" err="1" smtClean="0"/>
              <a:t>tool</a:t>
            </a:r>
            <a:r>
              <a:rPr lang="tr-TR" dirty="0" smtClean="0"/>
              <a:t>.</a:t>
            </a:r>
          </a:p>
          <a:p>
            <a:pPr marL="0" indent="0">
              <a:buNone/>
            </a:pPr>
            <a:endParaRPr lang="tr-TR" dirty="0" smtClean="0"/>
          </a:p>
          <a:p>
            <a:pPr marL="0" indent="0">
              <a:buNone/>
            </a:pPr>
            <a:endParaRPr lang="tr-TR" b="1" dirty="0"/>
          </a:p>
          <a:p>
            <a:endParaRPr lang="tr-TR" dirty="0" smtClean="0"/>
          </a:p>
          <a:p>
            <a:r>
              <a:rPr lang="en-US" dirty="0" smtClean="0"/>
              <a:t>We </a:t>
            </a:r>
            <a:r>
              <a:rPr lang="en-US" dirty="0"/>
              <a:t>designed a decorative Christmas tree using waste materials.🎄We both had fun and learned to evaluate waste </a:t>
            </a:r>
            <a:r>
              <a:rPr lang="en-US" dirty="0" smtClean="0"/>
              <a:t>materials</a:t>
            </a:r>
            <a:r>
              <a:rPr lang="tr-TR" dirty="0" smtClean="0"/>
              <a:t>.</a:t>
            </a:r>
          </a:p>
          <a:p>
            <a:r>
              <a:rPr lang="tr-TR" dirty="0" smtClean="0">
                <a:hlinkClick r:id="rId2"/>
              </a:rPr>
              <a:t>https://youtu.be/XgKgG7KHf9c</a:t>
            </a:r>
            <a:r>
              <a:rPr lang="tr-TR" dirty="0" smtClean="0"/>
              <a:t> </a:t>
            </a:r>
            <a:endParaRPr lang="tr-TR"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2708920"/>
            <a:ext cx="1801318" cy="1440159"/>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8" y="2691052"/>
            <a:ext cx="1460546" cy="1453280"/>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04048" y="2732176"/>
            <a:ext cx="1981142" cy="1371032"/>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7075" y="2558248"/>
            <a:ext cx="826554" cy="1544960"/>
          </a:xfrm>
          <a:prstGeom prst="rect">
            <a:avLst/>
          </a:prstGeom>
        </p:spPr>
      </p:pic>
    </p:spTree>
    <p:extLst>
      <p:ext uri="{BB962C8B-B14F-4D97-AF65-F5344CB8AC3E}">
        <p14:creationId xmlns:p14="http://schemas.microsoft.com/office/powerpoint/2010/main" val="1942688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FF0000"/>
                </a:solidFill>
              </a:rPr>
              <a:t>15.GOAL: </a:t>
            </a:r>
            <a:r>
              <a:rPr lang="tr-TR" sz="3200" b="1" dirty="0">
                <a:solidFill>
                  <a:srgbClr val="FF0000"/>
                </a:solidFill>
              </a:rPr>
              <a:t>LIFE ON LAND</a:t>
            </a:r>
            <a:r>
              <a:rPr lang="tr-TR" sz="3200" b="1" dirty="0"/>
              <a:t/>
            </a:r>
            <a:br>
              <a:rPr lang="tr-TR" sz="3200" b="1" dirty="0"/>
            </a:br>
            <a:r>
              <a:rPr lang="en-US" sz="3200" b="1" dirty="0" smtClean="0">
                <a:solidFill>
                  <a:srgbClr val="00B050"/>
                </a:solidFill>
              </a:rPr>
              <a:t>GOOD </a:t>
            </a:r>
            <a:r>
              <a:rPr lang="en-US" sz="3200" b="1" dirty="0">
                <a:solidFill>
                  <a:srgbClr val="00B050"/>
                </a:solidFill>
              </a:rPr>
              <a:t>IDEAS FOR ANIMAL </a:t>
            </a:r>
            <a:r>
              <a:rPr lang="en-US" sz="3200" b="1" dirty="0" smtClean="0">
                <a:solidFill>
                  <a:srgbClr val="00B050"/>
                </a:solidFill>
              </a:rPr>
              <a:t>FRIENDS</a:t>
            </a:r>
            <a:endParaRPr lang="tr-TR" sz="3200" dirty="0">
              <a:solidFill>
                <a:srgbClr val="00B050"/>
              </a:solidFill>
            </a:endParaRPr>
          </a:p>
        </p:txBody>
      </p:sp>
      <p:sp>
        <p:nvSpPr>
          <p:cNvPr id="3" name="İçerik Yer Tutucusu 2"/>
          <p:cNvSpPr>
            <a:spLocks noGrp="1"/>
          </p:cNvSpPr>
          <p:nvPr>
            <p:ph idx="1"/>
          </p:nvPr>
        </p:nvSpPr>
        <p:spPr>
          <a:xfrm>
            <a:off x="467544" y="1484784"/>
            <a:ext cx="8229600" cy="4925144"/>
          </a:xfrm>
        </p:spPr>
        <p:txBody>
          <a:bodyPr>
            <a:normAutofit fontScale="92500" lnSpcReduction="20000"/>
          </a:bodyPr>
          <a:lstStyle/>
          <a:p>
            <a:r>
              <a:rPr lang="en-US" sz="2400" dirty="0" smtClean="0"/>
              <a:t>IN OUR CITY, BİNGÖL, SNOW IS CONTINUOUS FOR DAYS IN WINTER AND OUR LIFE IS DIFFICULT. THIS IS EVEN DIFFICULT FOR ANIMALS. THAT'S WHY WE DEVELOPED AN IDEAS FOR BIRDS THAT CANNOT FIND FOOD ON SNOW.</a:t>
            </a:r>
          </a:p>
          <a:p>
            <a:r>
              <a:rPr lang="en-US" sz="2400" dirty="0" smtClean="0"/>
              <a:t>WE DESIGNED A FEED CONTAINER FOR BIRDS FROM  WASTE PLASTIC BEVERAGE BOTTLE</a:t>
            </a:r>
            <a:r>
              <a:rPr lang="en-US" dirty="0" smtClean="0"/>
              <a:t>.</a:t>
            </a:r>
            <a:endParaRPr lang="tr-TR" dirty="0" smtClean="0"/>
          </a:p>
          <a:p>
            <a:r>
              <a:rPr lang="tr-TR" sz="2600" dirty="0" smtClean="0">
                <a:hlinkClick r:id="rId2"/>
              </a:rPr>
              <a:t>https://youtu.be/DM2T1K_miec</a:t>
            </a:r>
          </a:p>
          <a:p>
            <a:r>
              <a:rPr lang="tr-TR" sz="2600" dirty="0" smtClean="0">
                <a:hlinkClick r:id="rId2"/>
              </a:rPr>
              <a:t>https://youtu.be/nkMuQGUsDfA</a:t>
            </a:r>
            <a:r>
              <a:rPr lang="tr-TR" sz="2600" dirty="0" smtClean="0"/>
              <a:t> </a:t>
            </a:r>
          </a:p>
          <a:p>
            <a:r>
              <a:rPr lang="tr-TR" sz="2600" dirty="0" smtClean="0">
                <a:hlinkClick r:id="rId3"/>
              </a:rPr>
              <a:t>https://youtu.be/Hx2ayZB86CE</a:t>
            </a:r>
            <a:r>
              <a:rPr lang="tr-TR" sz="2600" dirty="0" smtClean="0"/>
              <a:t> </a:t>
            </a:r>
          </a:p>
          <a:p>
            <a:r>
              <a:rPr lang="tr-TR" sz="2600" dirty="0" smtClean="0">
                <a:hlinkClick r:id="rId4"/>
              </a:rPr>
              <a:t>https://youtu.be/Rj6s9ItZnfY</a:t>
            </a:r>
            <a:r>
              <a:rPr lang="tr-TR" sz="2600" dirty="0" smtClean="0"/>
              <a:t> </a:t>
            </a:r>
          </a:p>
          <a:p>
            <a:r>
              <a:rPr lang="en-US" sz="2200" dirty="0" smtClean="0"/>
              <a:t>ALSO, WE CAN PROVIDE THERMAL INSULATION OF ANIMALS' SHELTERS, USING OLD BLANKETS IN OUR HOME, SO THAT THE ANIMALS LIVING ON THE STREET ARE NOT AFFECTED BY THE COLD AIR IN WINTER</a:t>
            </a:r>
            <a:endParaRPr lang="tr-TR" sz="2200" dirty="0" smtClean="0"/>
          </a:p>
          <a:p>
            <a:r>
              <a:rPr lang="tr-TR" sz="2600" dirty="0" smtClean="0">
                <a:hlinkClick r:id="rId5"/>
              </a:rPr>
              <a:t>https://youtu.be/EuxMXoaK_Ew</a:t>
            </a:r>
            <a:r>
              <a:rPr lang="tr-TR" sz="2600" dirty="0" smtClean="0"/>
              <a:t> </a:t>
            </a:r>
            <a:endParaRPr lang="tr-TR" sz="2600" dirty="0"/>
          </a:p>
        </p:txBody>
      </p:sp>
    </p:spTree>
    <p:extLst>
      <p:ext uri="{BB962C8B-B14F-4D97-AF65-F5344CB8AC3E}">
        <p14:creationId xmlns:p14="http://schemas.microsoft.com/office/powerpoint/2010/main" val="276816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854968"/>
          </a:xfrm>
        </p:spPr>
        <p:txBody>
          <a:bodyPr/>
          <a:lstStyle/>
          <a:p>
            <a:r>
              <a:rPr lang="tr-TR" dirty="0" smtClean="0"/>
              <a:t>THANKS FOR WATCHING</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124744"/>
            <a:ext cx="7241540" cy="4525963"/>
          </a:xfr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153" y="5736279"/>
            <a:ext cx="1967012" cy="1095828"/>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452" y="5744632"/>
            <a:ext cx="2142701" cy="1113368"/>
          </a:xfrm>
          <a:prstGeom prst="rect">
            <a:avLst/>
          </a:prstGeom>
        </p:spPr>
      </p:pic>
    </p:spTree>
    <p:extLst>
      <p:ext uri="{BB962C8B-B14F-4D97-AF65-F5344CB8AC3E}">
        <p14:creationId xmlns:p14="http://schemas.microsoft.com/office/powerpoint/2010/main" val="76359552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429</Words>
  <Application>Microsoft Office PowerPoint</Application>
  <PresentationFormat>Ekran Gösterisi (4:3)</PresentationFormat>
  <Paragraphs>31</Paragraphs>
  <Slides>6</Slides>
  <Notes>0</Notes>
  <HiddenSlides>0</HiddenSlides>
  <MMClips>0</MMClips>
  <ScaleCrop>false</ScaleCrop>
  <HeadingPairs>
    <vt:vector size="4" baseType="variant">
      <vt:variant>
        <vt:lpstr>Tema</vt:lpstr>
      </vt:variant>
      <vt:variant>
        <vt:i4>1</vt:i4>
      </vt:variant>
      <vt:variant>
        <vt:lpstr>Slayt Başlıkları</vt:lpstr>
      </vt:variant>
      <vt:variant>
        <vt:i4>6</vt:i4>
      </vt:variant>
    </vt:vector>
  </HeadingPairs>
  <TitlesOfParts>
    <vt:vector size="7" baseType="lpstr">
      <vt:lpstr>Ofis Teması</vt:lpstr>
      <vt:lpstr>6. activity: ONLINE MEETING with the aim of exchanging experiences and achievements so far within the project (08.03.2022)</vt:lpstr>
      <vt:lpstr>WE LEARN ABOUT MEDIA LITERACY</vt:lpstr>
      <vt:lpstr>4.GOAL: QUALIFIED EDUCATION MOVEMENT OF YUNUS EMRE ANATOLIAN HIGH SCHOOL TEAM</vt:lpstr>
      <vt:lpstr>12.GOAL: RESPONSIBLE CONSUMPTION AND PRODUCTION YUNUS EMRE ANATOLIAN HIGH SCHOOL TEAM'S NEW YEAR ACTIVITIES</vt:lpstr>
      <vt:lpstr>15.GOAL: LIFE ON LAND GOOD IDEAS FOR ANIMAL FRIENDS</vt:lpstr>
      <vt:lpstr>THANKS FOR WATCHING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activity: Sharing the experiences and achievements gained so far within the scope of the project</dc:title>
  <dc:creator>Zoom</dc:creator>
  <cp:lastModifiedBy>Zoom</cp:lastModifiedBy>
  <cp:revision>11</cp:revision>
  <dcterms:created xsi:type="dcterms:W3CDTF">2022-03-06T11:27:31Z</dcterms:created>
  <dcterms:modified xsi:type="dcterms:W3CDTF">2022-03-07T06:22:39Z</dcterms:modified>
</cp:coreProperties>
</file>