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B41104-4955-453C-8CE1-EE3CCF073110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D604DA-3212-475D-AA7C-20958947AC65}" type="slidenum">
              <a:rPr lang="pt-PT" smtClean="0"/>
              <a:t>‹nº›</a:t>
            </a:fld>
            <a:endParaRPr lang="pt-PT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1104-4955-453C-8CE1-EE3CCF073110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04DA-3212-475D-AA7C-20958947AC65}" type="slidenum">
              <a:rPr lang="pt-PT" smtClean="0"/>
              <a:t>‹nº›</a:t>
            </a:fld>
            <a:endParaRPr lang="pt-PT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1104-4955-453C-8CE1-EE3CCF073110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04DA-3212-475D-AA7C-20958947AC65}" type="slidenum">
              <a:rPr lang="pt-PT" smtClean="0"/>
              <a:t>‹nº›</a:t>
            </a:fld>
            <a:endParaRPr lang="pt-PT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1104-4955-453C-8CE1-EE3CCF073110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04DA-3212-475D-AA7C-20958947AC65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1104-4955-453C-8CE1-EE3CCF073110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04DA-3212-475D-AA7C-20958947AC65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1104-4955-453C-8CE1-EE3CCF073110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04DA-3212-475D-AA7C-20958947AC65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1104-4955-453C-8CE1-EE3CCF073110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04DA-3212-475D-AA7C-20958947AC65}" type="slidenum">
              <a:rPr lang="pt-PT" smtClean="0"/>
              <a:t>‹nº›</a:t>
            </a:fld>
            <a:endParaRPr lang="pt-PT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1104-4955-453C-8CE1-EE3CCF073110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04DA-3212-475D-AA7C-20958947AC65}" type="slidenum">
              <a:rPr lang="pt-PT" smtClean="0"/>
              <a:t>‹nº›</a:t>
            </a:fld>
            <a:endParaRPr lang="pt-PT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1104-4955-453C-8CE1-EE3CCF073110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04DA-3212-475D-AA7C-20958947AC6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1104-4955-453C-8CE1-EE3CCF073110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04DA-3212-475D-AA7C-20958947AC6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1104-4955-453C-8CE1-EE3CCF073110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04DA-3212-475D-AA7C-20958947AC6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B41104-4955-453C-8CE1-EE3CCF073110}" type="datetimeFigureOut">
              <a:rPr lang="pt-PT" smtClean="0"/>
              <a:t>24-04-2018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D604DA-3212-475D-AA7C-20958947AC65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7984" y="5661248"/>
            <a:ext cx="4600600" cy="1104528"/>
          </a:xfrm>
        </p:spPr>
        <p:txBody>
          <a:bodyPr>
            <a:normAutofit/>
          </a:bodyPr>
          <a:lstStyle/>
          <a:p>
            <a:r>
              <a:rPr lang="pt-PT" sz="6000" dirty="0" smtClean="0"/>
              <a:t>Alhambra</a:t>
            </a:r>
            <a:endParaRPr lang="pt-PT" sz="6000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21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Batang" panose="02030600000101010101" pitchFamily="18" charset="-127"/>
                <a:ea typeface="Batang" panose="02030600000101010101" pitchFamily="18" charset="-127"/>
              </a:rPr>
              <a:t>Alhambra est un monument qui se trouve dans le point culminant de </a:t>
            </a:r>
            <a:r>
              <a:rPr lang="fr-F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Granada </a:t>
            </a:r>
            <a:r>
              <a:rPr lang="fr-FR" dirty="0">
                <a:latin typeface="Batang" panose="02030600000101010101" pitchFamily="18" charset="-127"/>
                <a:ea typeface="Batang" panose="02030600000101010101" pitchFamily="18" charset="-127"/>
              </a:rPr>
              <a:t>la colline de </a:t>
            </a:r>
            <a:r>
              <a:rPr lang="fr-FR" dirty="0" err="1">
                <a:latin typeface="Batang" panose="02030600000101010101" pitchFamily="18" charset="-127"/>
                <a:ea typeface="Batang" panose="02030600000101010101" pitchFamily="18" charset="-127"/>
              </a:rPr>
              <a:t>Sabika</a:t>
            </a:r>
            <a:r>
              <a:rPr lang="fr-FR" dirty="0">
                <a:latin typeface="Batang" panose="02030600000101010101" pitchFamily="18" charset="-127"/>
                <a:ea typeface="Batang" panose="02030600000101010101" pitchFamily="18" charset="-127"/>
              </a:rPr>
              <a:t> dans la province </a:t>
            </a:r>
            <a:r>
              <a:rPr lang="fr-F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d'Andalousie </a:t>
            </a:r>
            <a:r>
              <a:rPr lang="fr-FR" dirty="0">
                <a:latin typeface="Batang" panose="02030600000101010101" pitchFamily="18" charset="-127"/>
                <a:ea typeface="Batang" panose="02030600000101010101" pitchFamily="18" charset="-127"/>
              </a:rPr>
              <a:t>en Espagne</a:t>
            </a:r>
            <a:r>
              <a:rPr lang="fr-FR" dirty="0"/>
              <a:t>.</a:t>
            </a: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Alhambra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4299726" cy="2456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6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Batang" panose="02030600000101010101" pitchFamily="18" charset="-127"/>
                <a:ea typeface="Batang" panose="02030600000101010101" pitchFamily="18" charset="-127"/>
              </a:rPr>
              <a:t>Il avait comme ses principaux domaines: </a:t>
            </a:r>
            <a:r>
              <a:rPr lang="fr-FR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Mexuar</a:t>
            </a:r>
            <a:r>
              <a:rPr lang="fr-F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 la </a:t>
            </a:r>
            <a:r>
              <a:rPr lang="fr-FR" dirty="0">
                <a:latin typeface="Batang" panose="02030600000101010101" pitchFamily="18" charset="-127"/>
                <a:ea typeface="Batang" panose="02030600000101010101" pitchFamily="18" charset="-127"/>
              </a:rPr>
              <a:t>cour des lions , la salle de Barca, la Tour de </a:t>
            </a:r>
            <a:r>
              <a:rPr lang="fr-FR" dirty="0" err="1">
                <a:latin typeface="Batang" panose="02030600000101010101" pitchFamily="18" charset="-127"/>
                <a:ea typeface="Batang" panose="02030600000101010101" pitchFamily="18" charset="-127"/>
              </a:rPr>
              <a:t>Comares</a:t>
            </a:r>
            <a:r>
              <a:rPr lang="fr-FR" dirty="0">
                <a:latin typeface="Batang" panose="02030600000101010101" pitchFamily="18" charset="-127"/>
                <a:ea typeface="Batang" panose="02030600000101010101" pitchFamily="18" charset="-127"/>
              </a:rPr>
              <a:t>, la salle des </a:t>
            </a:r>
            <a:r>
              <a:rPr lang="fr-F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rois entre autres.</a:t>
            </a:r>
          </a:p>
          <a:p>
            <a:endParaRPr lang="fr-FR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pt-PT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Alhambra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8" y="3402366"/>
            <a:ext cx="2664296" cy="164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02366"/>
            <a:ext cx="281455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66009"/>
            <a:ext cx="34235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85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Alhambra</a:t>
            </a:r>
            <a:endParaRPr lang="pt-P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7116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1187624" y="2060847"/>
            <a:ext cx="5670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Batang" panose="02030600000101010101" pitchFamily="18" charset="-127"/>
                <a:ea typeface="Batang" panose="02030600000101010101" pitchFamily="18" charset="-127"/>
              </a:rPr>
              <a:t>Il est construit de telle sorte que vous pouvez savoir quelle heure de la journée est basée sur l'ombre projetée par le soleil</a:t>
            </a:r>
            <a:r>
              <a:rPr lang="fr-FR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fr-FR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140968"/>
            <a:ext cx="2924541" cy="183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</a:t>
            </a:r>
            <a:r>
              <a:rPr lang="fr-FR" smtClean="0"/>
              <a:t>e </a:t>
            </a:r>
            <a:r>
              <a:rPr lang="fr-FR" dirty="0"/>
              <a:t>travail a été effectué </a:t>
            </a:r>
            <a:r>
              <a:rPr lang="fr-FR" dirty="0" smtClean="0"/>
              <a:t>par:</a:t>
            </a:r>
          </a:p>
          <a:p>
            <a:r>
              <a:rPr lang="fr-FR" dirty="0" smtClean="0"/>
              <a:t>Ana Carolina Nº3</a:t>
            </a:r>
          </a:p>
          <a:p>
            <a:r>
              <a:rPr lang="fr-FR" dirty="0" err="1" smtClean="0"/>
              <a:t>Tiago</a:t>
            </a:r>
            <a:r>
              <a:rPr lang="fr-FR" dirty="0" smtClean="0"/>
              <a:t> Pereira Nº29</a:t>
            </a:r>
          </a:p>
          <a:p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Alhambra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583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">
  <a:themeElements>
    <a:clrScheme name="Cap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</TotalTime>
  <Words>97</Words>
  <Application>Microsoft Office PowerPoint</Application>
  <PresentationFormat>Apresentação no Ecrã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Capa</vt:lpstr>
      <vt:lpstr>Apresentação do PowerPoint</vt:lpstr>
      <vt:lpstr>Alhambra</vt:lpstr>
      <vt:lpstr>Alhambra</vt:lpstr>
      <vt:lpstr>Alhambra</vt:lpstr>
      <vt:lpstr>Alhambra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Jacinto</dc:creator>
  <cp:lastModifiedBy>Maria Jacinto</cp:lastModifiedBy>
  <cp:revision>5</cp:revision>
  <dcterms:created xsi:type="dcterms:W3CDTF">2018-04-13T08:30:54Z</dcterms:created>
  <dcterms:modified xsi:type="dcterms:W3CDTF">2018-04-24T15:54:29Z</dcterms:modified>
</cp:coreProperties>
</file>