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6429BC-9F9C-4564-9519-AD96D4451858}" type="datetimeFigureOut">
              <a:rPr lang="pt-PT" smtClean="0"/>
              <a:t>24-04-2018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CF9967-A91F-4AA2-ADF4-AF4923B1CE5E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23928" y="2492896"/>
            <a:ext cx="4548340" cy="908672"/>
          </a:xfrm>
        </p:spPr>
        <p:txBody>
          <a:bodyPr/>
          <a:lstStyle/>
          <a:p>
            <a:r>
              <a:rPr lang="pt-PT" dirty="0" smtClean="0"/>
              <a:t>Mérida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69002" y="98072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dirty="0" smtClean="0"/>
              <a:t>Francês -10ºK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767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Situation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65104"/>
          </a:xfrm>
        </p:spPr>
        <p:txBody>
          <a:bodyPr>
            <a:normAutofit/>
          </a:bodyPr>
          <a:lstStyle/>
          <a:p>
            <a:r>
              <a:rPr lang="pt-PT" sz="2400" dirty="0"/>
              <a:t>Mérida </a:t>
            </a:r>
            <a:r>
              <a:rPr lang="fr-FR" sz="2400" dirty="0" smtClean="0"/>
              <a:t>est </a:t>
            </a:r>
            <a:r>
              <a:rPr lang="fr-FR" sz="2400" dirty="0"/>
              <a:t>une ville espagnole, capitale de l’Estrémadure</a:t>
            </a:r>
            <a:r>
              <a:rPr lang="pt-PT" sz="2400" dirty="0"/>
              <a:t>. </a:t>
            </a:r>
            <a:r>
              <a:rPr lang="pt-PT" sz="2400" dirty="0" err="1"/>
              <a:t>Elle</a:t>
            </a:r>
            <a:r>
              <a:rPr lang="pt-PT" sz="2400" dirty="0"/>
              <a:t> </a:t>
            </a:r>
            <a:r>
              <a:rPr lang="pt-PT" sz="2400" dirty="0" err="1"/>
              <a:t>compte</a:t>
            </a:r>
            <a:r>
              <a:rPr lang="pt-PT" sz="2400" dirty="0"/>
              <a:t> 60000 </a:t>
            </a:r>
            <a:r>
              <a:rPr lang="pt-PT" sz="2400" dirty="0" err="1"/>
              <a:t>habitants</a:t>
            </a:r>
            <a:r>
              <a:rPr lang="pt-PT" sz="2400" dirty="0"/>
              <a:t>.</a:t>
            </a:r>
          </a:p>
          <a:p>
            <a:r>
              <a:rPr lang="pt-PT" sz="2400" dirty="0"/>
              <a:t>La </a:t>
            </a:r>
            <a:r>
              <a:rPr lang="pt-PT" sz="2400" dirty="0" err="1"/>
              <a:t>ville</a:t>
            </a:r>
            <a:r>
              <a:rPr lang="pt-PT" sz="2400" dirty="0"/>
              <a:t> </a:t>
            </a:r>
            <a:r>
              <a:rPr lang="pt-PT" sz="2400" dirty="0" err="1"/>
              <a:t>est</a:t>
            </a:r>
            <a:r>
              <a:rPr lang="pt-PT" sz="2400" dirty="0"/>
              <a:t> </a:t>
            </a:r>
            <a:r>
              <a:rPr lang="pt-PT" sz="2400" dirty="0" err="1"/>
              <a:t>un</a:t>
            </a:r>
            <a:r>
              <a:rPr lang="pt-PT" sz="2400" dirty="0"/>
              <a:t> </a:t>
            </a:r>
            <a:r>
              <a:rPr lang="pt-PT" sz="2400" dirty="0" err="1"/>
              <a:t>lieu</a:t>
            </a:r>
            <a:r>
              <a:rPr lang="pt-PT" sz="2400" dirty="0"/>
              <a:t> </a:t>
            </a:r>
            <a:r>
              <a:rPr lang="pt-PT" sz="2400" dirty="0" err="1"/>
              <a:t>touristique</a:t>
            </a:r>
            <a:r>
              <a:rPr lang="pt-PT" sz="2400" dirty="0"/>
              <a:t> </a:t>
            </a:r>
            <a:r>
              <a:rPr lang="pt-PT" sz="2400" dirty="0" err="1"/>
              <a:t>très</a:t>
            </a:r>
            <a:r>
              <a:rPr lang="pt-PT" sz="2400" dirty="0"/>
              <a:t> </a:t>
            </a:r>
            <a:r>
              <a:rPr lang="pt-PT" sz="2400" dirty="0" err="1"/>
              <a:t>important</a:t>
            </a:r>
            <a:r>
              <a:rPr lang="pt-PT" sz="2400" dirty="0"/>
              <a:t> </a:t>
            </a:r>
            <a:r>
              <a:rPr lang="pt-PT" sz="2400" dirty="0" err="1"/>
              <a:t>et</a:t>
            </a:r>
            <a:r>
              <a:rPr lang="pt-PT" sz="2400" dirty="0"/>
              <a:t> </a:t>
            </a:r>
            <a:r>
              <a:rPr lang="pt-PT" sz="2400" dirty="0" err="1"/>
              <a:t>il</a:t>
            </a:r>
            <a:r>
              <a:rPr lang="pt-PT" sz="2400" dirty="0"/>
              <a:t> </a:t>
            </a:r>
            <a:r>
              <a:rPr lang="pt-PT" sz="2400" dirty="0" err="1"/>
              <a:t>est</a:t>
            </a:r>
            <a:r>
              <a:rPr lang="pt-PT" sz="2400" dirty="0"/>
              <a:t> </a:t>
            </a:r>
            <a:r>
              <a:rPr lang="pt-PT" sz="2400" dirty="0" err="1"/>
              <a:t>possible</a:t>
            </a:r>
            <a:r>
              <a:rPr lang="pt-PT" sz="2400" dirty="0"/>
              <a:t> de </a:t>
            </a:r>
            <a:r>
              <a:rPr lang="pt-PT" sz="2400" dirty="0" err="1"/>
              <a:t>visiter</a:t>
            </a:r>
            <a:r>
              <a:rPr lang="pt-PT" sz="2400" dirty="0"/>
              <a:t> de </a:t>
            </a:r>
            <a:r>
              <a:rPr lang="pt-PT" sz="2400" dirty="0" err="1"/>
              <a:t>nombreux</a:t>
            </a:r>
            <a:r>
              <a:rPr lang="pt-PT" sz="2400" dirty="0"/>
              <a:t> </a:t>
            </a:r>
            <a:r>
              <a:rPr lang="pt-PT" sz="2400" dirty="0" err="1"/>
              <a:t>vestiges</a:t>
            </a:r>
            <a:r>
              <a:rPr lang="pt-PT" sz="2400" dirty="0"/>
              <a:t> </a:t>
            </a:r>
            <a:r>
              <a:rPr lang="pt-PT" sz="2400" dirty="0" err="1"/>
              <a:t>romains</a:t>
            </a:r>
            <a:r>
              <a:rPr lang="pt-PT" sz="2400" dirty="0"/>
              <a:t> </a:t>
            </a:r>
            <a:r>
              <a:rPr lang="pt-PT" sz="2400" dirty="0" err="1"/>
              <a:t>et</a:t>
            </a:r>
            <a:r>
              <a:rPr lang="pt-PT" sz="2400" dirty="0"/>
              <a:t> </a:t>
            </a:r>
            <a:r>
              <a:rPr lang="pt-PT" sz="2400" dirty="0" err="1"/>
              <a:t>des</a:t>
            </a:r>
            <a:r>
              <a:rPr lang="pt-PT" sz="2400" dirty="0"/>
              <a:t> </a:t>
            </a:r>
            <a:r>
              <a:rPr lang="pt-PT" sz="2400" dirty="0" err="1"/>
              <a:t>musées</a:t>
            </a:r>
            <a:r>
              <a:rPr lang="pt-PT" sz="2400" dirty="0"/>
              <a:t> </a:t>
            </a:r>
            <a:r>
              <a:rPr lang="pt-PT" sz="2400" dirty="0" err="1"/>
              <a:t>consacrés</a:t>
            </a:r>
            <a:r>
              <a:rPr lang="pt-PT" sz="2400" dirty="0"/>
              <a:t> à </a:t>
            </a:r>
            <a:r>
              <a:rPr lang="pt-PT" sz="2400" dirty="0" err="1"/>
              <a:t>l'occupation</a:t>
            </a:r>
            <a:r>
              <a:rPr lang="pt-PT" sz="2400" dirty="0"/>
              <a:t> </a:t>
            </a:r>
            <a:r>
              <a:rPr lang="pt-PT" sz="2400" dirty="0" err="1"/>
              <a:t>romaine</a:t>
            </a:r>
            <a:r>
              <a:rPr lang="fr-FR" sz="2400" dirty="0"/>
              <a:t>. </a:t>
            </a:r>
            <a:r>
              <a:rPr lang="pt-PT" sz="2400" dirty="0" err="1"/>
              <a:t>L'ensemble</a:t>
            </a:r>
            <a:r>
              <a:rPr lang="pt-PT" sz="2400" dirty="0"/>
              <a:t> </a:t>
            </a:r>
            <a:r>
              <a:rPr lang="pt-PT" sz="2400" dirty="0" err="1"/>
              <a:t>archéologique</a:t>
            </a:r>
            <a:r>
              <a:rPr lang="pt-PT" sz="2400" dirty="0"/>
              <a:t> de Mérida </a:t>
            </a:r>
            <a:r>
              <a:rPr lang="pt-PT" sz="2400" dirty="0" err="1"/>
              <a:t>est</a:t>
            </a:r>
            <a:r>
              <a:rPr lang="pt-PT" sz="2400" dirty="0"/>
              <a:t> </a:t>
            </a:r>
            <a:r>
              <a:rPr lang="pt-PT" sz="2400" dirty="0" err="1"/>
              <a:t>inscrit</a:t>
            </a:r>
            <a:r>
              <a:rPr lang="pt-PT" sz="2400" dirty="0"/>
              <a:t> au </a:t>
            </a:r>
            <a:r>
              <a:rPr lang="pt-PT" sz="2400" dirty="0" err="1"/>
              <a:t>patrimoine</a:t>
            </a:r>
            <a:r>
              <a:rPr lang="pt-PT" sz="2400" dirty="0"/>
              <a:t> de </a:t>
            </a:r>
            <a:r>
              <a:rPr lang="pt-PT" sz="2400" dirty="0" err="1"/>
              <a:t>l'UNESCO</a:t>
            </a:r>
            <a:r>
              <a:rPr lang="pt-PT" sz="2400" dirty="0"/>
              <a:t> </a:t>
            </a:r>
            <a:r>
              <a:rPr lang="pt-PT" sz="2400" dirty="0" err="1"/>
              <a:t>depuis</a:t>
            </a:r>
            <a:r>
              <a:rPr lang="pt-PT" sz="2400" dirty="0"/>
              <a:t> 1993.  </a:t>
            </a:r>
          </a:p>
          <a:p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26514"/>
            <a:ext cx="3151839" cy="2531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0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Climat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Le</a:t>
            </a:r>
            <a:r>
              <a:rPr lang="pt-PT" dirty="0"/>
              <a:t> </a:t>
            </a:r>
            <a:r>
              <a:rPr lang="pt-PT" dirty="0" err="1"/>
              <a:t>climat</a:t>
            </a:r>
            <a:r>
              <a:rPr lang="pt-PT" dirty="0"/>
              <a:t> de </a:t>
            </a:r>
            <a:r>
              <a:rPr lang="pt-PT" dirty="0" err="1"/>
              <a:t>Merida</a:t>
            </a:r>
            <a:r>
              <a:rPr lang="pt-PT" dirty="0"/>
              <a:t> </a:t>
            </a:r>
            <a:r>
              <a:rPr lang="pt-PT" dirty="0" err="1"/>
              <a:t>est</a:t>
            </a:r>
            <a:r>
              <a:rPr lang="pt-PT" dirty="0"/>
              <a:t> de </a:t>
            </a:r>
            <a:r>
              <a:rPr lang="pt-PT" dirty="0" err="1"/>
              <a:t>type</a:t>
            </a:r>
            <a:r>
              <a:rPr lang="pt-PT" dirty="0"/>
              <a:t> </a:t>
            </a:r>
            <a:r>
              <a:rPr lang="pt-PT" dirty="0" err="1"/>
              <a:t>méditerranéen</a:t>
            </a:r>
            <a:r>
              <a:rPr lang="pt-PT" dirty="0"/>
              <a:t>-continental </a:t>
            </a:r>
            <a:r>
              <a:rPr lang="pt-PT" dirty="0" err="1"/>
              <a:t>avec</a:t>
            </a:r>
            <a:r>
              <a:rPr lang="pt-PT" dirty="0"/>
              <a:t> une </a:t>
            </a:r>
            <a:r>
              <a:rPr lang="pt-PT" dirty="0" err="1"/>
              <a:t>influence</a:t>
            </a:r>
            <a:r>
              <a:rPr lang="pt-PT" dirty="0"/>
              <a:t> </a:t>
            </a:r>
            <a:r>
              <a:rPr lang="pt-PT" dirty="0" err="1"/>
              <a:t>atlantique</a:t>
            </a:r>
            <a:r>
              <a:rPr lang="pt-PT" dirty="0"/>
              <a:t>, </a:t>
            </a:r>
            <a:r>
              <a:rPr lang="pt-PT" dirty="0" err="1"/>
              <a:t>en</a:t>
            </a:r>
            <a:r>
              <a:rPr lang="pt-PT" dirty="0"/>
              <a:t> </a:t>
            </a:r>
            <a:r>
              <a:rPr lang="pt-PT" dirty="0" err="1"/>
              <a:t>raison</a:t>
            </a:r>
            <a:r>
              <a:rPr lang="pt-PT" dirty="0"/>
              <a:t> de la </a:t>
            </a:r>
            <a:r>
              <a:rPr lang="pt-PT" dirty="0" err="1"/>
              <a:t>proximité</a:t>
            </a:r>
            <a:r>
              <a:rPr lang="pt-PT" dirty="0"/>
              <a:t> de la </a:t>
            </a:r>
            <a:r>
              <a:rPr lang="pt-PT" dirty="0" err="1"/>
              <a:t>côte</a:t>
            </a:r>
            <a:r>
              <a:rPr lang="pt-PT" dirty="0"/>
              <a:t> </a:t>
            </a:r>
            <a:r>
              <a:rPr lang="pt-PT" dirty="0" err="1"/>
              <a:t>portugaise</a:t>
            </a:r>
            <a:r>
              <a:rPr lang="pt-PT" dirty="0"/>
              <a:t> . </a:t>
            </a:r>
          </a:p>
          <a:p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14" y="3375178"/>
            <a:ext cx="5281414" cy="326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82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Repères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 smtClean="0"/>
              <a:t>Historiques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PT" dirty="0" err="1"/>
              <a:t>L’antique</a:t>
            </a:r>
            <a:r>
              <a:rPr lang="pt-PT" dirty="0"/>
              <a:t> Augusta </a:t>
            </a:r>
            <a:r>
              <a:rPr lang="pt-PT" dirty="0" err="1"/>
              <a:t>Emerita</a:t>
            </a:r>
            <a:r>
              <a:rPr lang="pt-PT" dirty="0"/>
              <a:t> (Mérida) </a:t>
            </a:r>
            <a:r>
              <a:rPr lang="pt-PT" dirty="0" err="1"/>
              <a:t>est</a:t>
            </a:r>
            <a:r>
              <a:rPr lang="pt-PT" dirty="0"/>
              <a:t> </a:t>
            </a:r>
            <a:r>
              <a:rPr lang="pt-PT" dirty="0" err="1"/>
              <a:t>fondée</a:t>
            </a:r>
            <a:r>
              <a:rPr lang="pt-PT" dirty="0"/>
              <a:t> par Auguste </a:t>
            </a:r>
            <a:r>
              <a:rPr lang="pt-PT" dirty="0" err="1"/>
              <a:t>peu</a:t>
            </a:r>
            <a:r>
              <a:rPr lang="pt-PT" dirty="0"/>
              <a:t> </a:t>
            </a:r>
            <a:r>
              <a:rPr lang="pt-PT" dirty="0" err="1"/>
              <a:t>après</a:t>
            </a:r>
            <a:r>
              <a:rPr lang="pt-PT" dirty="0"/>
              <a:t> </a:t>
            </a:r>
            <a:r>
              <a:rPr lang="pt-PT" dirty="0" err="1"/>
              <a:t>l’établissement</a:t>
            </a:r>
            <a:r>
              <a:rPr lang="pt-PT" dirty="0"/>
              <a:t> à </a:t>
            </a:r>
            <a:r>
              <a:rPr lang="pt-PT" dirty="0" err="1"/>
              <a:t>Rome</a:t>
            </a:r>
            <a:r>
              <a:rPr lang="pt-PT" dirty="0"/>
              <a:t> </a:t>
            </a:r>
            <a:r>
              <a:rPr lang="pt-PT" dirty="0" err="1"/>
              <a:t>du</a:t>
            </a:r>
            <a:r>
              <a:rPr lang="pt-PT" dirty="0"/>
              <a:t> </a:t>
            </a:r>
            <a:r>
              <a:rPr lang="pt-PT" dirty="0" err="1"/>
              <a:t>régime</a:t>
            </a:r>
            <a:r>
              <a:rPr lang="pt-PT" dirty="0"/>
              <a:t> </a:t>
            </a:r>
            <a:r>
              <a:rPr lang="pt-PT" dirty="0" err="1"/>
              <a:t>impérial</a:t>
            </a:r>
            <a:r>
              <a:rPr lang="pt-PT" dirty="0"/>
              <a:t>. </a:t>
            </a:r>
            <a:r>
              <a:rPr lang="pt-PT" dirty="0" err="1"/>
              <a:t>Elle</a:t>
            </a:r>
            <a:r>
              <a:rPr lang="pt-PT" dirty="0"/>
              <a:t> </a:t>
            </a:r>
            <a:r>
              <a:rPr lang="pt-PT" dirty="0" err="1"/>
              <a:t>devient</a:t>
            </a:r>
            <a:r>
              <a:rPr lang="pt-PT" dirty="0"/>
              <a:t> la </a:t>
            </a:r>
            <a:r>
              <a:rPr lang="pt-PT" dirty="0" err="1"/>
              <a:t>capitale</a:t>
            </a:r>
            <a:r>
              <a:rPr lang="pt-PT" dirty="0"/>
              <a:t> </a:t>
            </a:r>
            <a:r>
              <a:rPr lang="pt-PT" dirty="0" err="1"/>
              <a:t>prospère</a:t>
            </a:r>
            <a:r>
              <a:rPr lang="pt-PT" dirty="0"/>
              <a:t> de la </a:t>
            </a:r>
            <a:r>
              <a:rPr lang="pt-PT" dirty="0" err="1"/>
              <a:t>province</a:t>
            </a:r>
            <a:r>
              <a:rPr lang="pt-PT" dirty="0"/>
              <a:t> </a:t>
            </a:r>
            <a:r>
              <a:rPr lang="pt-PT" dirty="0" err="1"/>
              <a:t>romaine</a:t>
            </a:r>
            <a:r>
              <a:rPr lang="pt-PT" dirty="0"/>
              <a:t> de </a:t>
            </a:r>
            <a:r>
              <a:rPr lang="pt-PT" dirty="0" err="1"/>
              <a:t>Lusitanie</a:t>
            </a:r>
            <a:r>
              <a:rPr lang="pt-PT" dirty="0"/>
              <a:t> </a:t>
            </a:r>
            <a:r>
              <a:rPr lang="pt-PT" dirty="0" err="1"/>
              <a:t>et</a:t>
            </a:r>
            <a:r>
              <a:rPr lang="pt-PT" dirty="0"/>
              <a:t> </a:t>
            </a:r>
            <a:r>
              <a:rPr lang="pt-PT" dirty="0" err="1"/>
              <a:t>l’un</a:t>
            </a:r>
            <a:r>
              <a:rPr lang="pt-PT" dirty="0"/>
              <a:t> </a:t>
            </a:r>
            <a:r>
              <a:rPr lang="pt-PT" dirty="0" err="1"/>
              <a:t>des</a:t>
            </a:r>
            <a:r>
              <a:rPr lang="pt-PT" dirty="0"/>
              <a:t> </a:t>
            </a:r>
            <a:r>
              <a:rPr lang="pt-PT" dirty="0" err="1"/>
              <a:t>points</a:t>
            </a:r>
            <a:r>
              <a:rPr lang="pt-PT" dirty="0"/>
              <a:t> de </a:t>
            </a:r>
            <a:r>
              <a:rPr lang="pt-PT" dirty="0" err="1"/>
              <a:t>repère</a:t>
            </a:r>
            <a:r>
              <a:rPr lang="pt-PT" dirty="0"/>
              <a:t> de la </a:t>
            </a:r>
            <a:r>
              <a:rPr lang="pt-PT" dirty="0" err="1"/>
              <a:t>conquête</a:t>
            </a:r>
            <a:r>
              <a:rPr lang="pt-PT" dirty="0"/>
              <a:t> </a:t>
            </a:r>
            <a:r>
              <a:rPr lang="pt-PT" dirty="0" err="1"/>
              <a:t>en</a:t>
            </a:r>
            <a:r>
              <a:rPr lang="pt-PT" dirty="0"/>
              <a:t> </a:t>
            </a:r>
            <a:r>
              <a:rPr lang="pt-PT" dirty="0" err="1"/>
              <a:t>péninsule</a:t>
            </a:r>
            <a:r>
              <a:rPr lang="pt-PT" dirty="0"/>
              <a:t> </a:t>
            </a:r>
            <a:r>
              <a:rPr lang="pt-PT" dirty="0" err="1"/>
              <a:t>ibérique</a:t>
            </a:r>
            <a:r>
              <a:rPr lang="pt-PT" dirty="0"/>
              <a:t>.</a:t>
            </a:r>
          </a:p>
          <a:p>
            <a:pPr lvl="0"/>
            <a:r>
              <a:rPr lang="pt-PT" dirty="0"/>
              <a:t>À la </a:t>
            </a:r>
            <a:r>
              <a:rPr lang="pt-PT" dirty="0" err="1"/>
              <a:t>fin</a:t>
            </a:r>
            <a:r>
              <a:rPr lang="pt-PT" dirty="0"/>
              <a:t> </a:t>
            </a:r>
            <a:r>
              <a:rPr lang="pt-PT" dirty="0" err="1"/>
              <a:t>du</a:t>
            </a:r>
            <a:r>
              <a:rPr lang="pt-PT" dirty="0"/>
              <a:t> III </a:t>
            </a:r>
            <a:r>
              <a:rPr lang="pt-PT" dirty="0" err="1"/>
              <a:t>siècle</a:t>
            </a:r>
            <a:r>
              <a:rPr lang="pt-PT" dirty="0"/>
              <a:t>, </a:t>
            </a:r>
            <a:r>
              <a:rPr lang="pt-PT" dirty="0" err="1"/>
              <a:t>les</a:t>
            </a:r>
            <a:r>
              <a:rPr lang="pt-PT" dirty="0"/>
              <a:t> </a:t>
            </a:r>
            <a:r>
              <a:rPr lang="pt-PT" dirty="0" err="1"/>
              <a:t>réformes</a:t>
            </a:r>
            <a:r>
              <a:rPr lang="pt-PT" dirty="0"/>
              <a:t> </a:t>
            </a:r>
            <a:r>
              <a:rPr lang="pt-PT" dirty="0" err="1"/>
              <a:t>administrative</a:t>
            </a:r>
            <a:r>
              <a:rPr lang="pt-PT" dirty="0"/>
              <a:t>, </a:t>
            </a:r>
            <a:r>
              <a:rPr lang="pt-PT" dirty="0" err="1"/>
              <a:t>fiscale</a:t>
            </a:r>
            <a:r>
              <a:rPr lang="pt-PT" dirty="0"/>
              <a:t> </a:t>
            </a:r>
            <a:r>
              <a:rPr lang="pt-PT" dirty="0" err="1"/>
              <a:t>et</a:t>
            </a:r>
            <a:r>
              <a:rPr lang="pt-PT" dirty="0"/>
              <a:t> </a:t>
            </a:r>
            <a:r>
              <a:rPr lang="pt-PT" dirty="0" err="1"/>
              <a:t>économique</a:t>
            </a:r>
            <a:r>
              <a:rPr lang="pt-PT" dirty="0"/>
              <a:t> de </a:t>
            </a:r>
            <a:r>
              <a:rPr lang="pt-PT" dirty="0" err="1"/>
              <a:t>Dioclétien</a:t>
            </a:r>
            <a:r>
              <a:rPr lang="pt-PT" dirty="0"/>
              <a:t> </a:t>
            </a:r>
            <a:r>
              <a:rPr lang="pt-PT" dirty="0" err="1"/>
              <a:t>accroissent</a:t>
            </a:r>
            <a:r>
              <a:rPr lang="pt-PT" dirty="0"/>
              <a:t> la </a:t>
            </a:r>
            <a:r>
              <a:rPr lang="pt-PT" dirty="0" err="1"/>
              <a:t>prospérité</a:t>
            </a:r>
            <a:r>
              <a:rPr lang="pt-PT" dirty="0"/>
              <a:t> de Mérida. </a:t>
            </a:r>
            <a:r>
              <a:rPr lang="pt-PT" dirty="0" err="1"/>
              <a:t>Le</a:t>
            </a:r>
            <a:r>
              <a:rPr lang="pt-PT" dirty="0"/>
              <a:t> </a:t>
            </a:r>
            <a:r>
              <a:rPr lang="pt-PT" dirty="0" err="1"/>
              <a:t>siége</a:t>
            </a:r>
            <a:r>
              <a:rPr lang="pt-PT" dirty="0"/>
              <a:t> </a:t>
            </a:r>
            <a:r>
              <a:rPr lang="pt-PT" dirty="0" err="1"/>
              <a:t>du</a:t>
            </a:r>
            <a:r>
              <a:rPr lang="pt-PT" dirty="0"/>
              <a:t> </a:t>
            </a:r>
            <a:r>
              <a:rPr lang="pt-PT" dirty="0" err="1"/>
              <a:t>Vicarius</a:t>
            </a:r>
            <a:r>
              <a:rPr lang="pt-PT" dirty="0"/>
              <a:t> de </a:t>
            </a:r>
            <a:r>
              <a:rPr lang="pt-PT" dirty="0" err="1"/>
              <a:t>l’ensemble</a:t>
            </a:r>
            <a:r>
              <a:rPr lang="pt-PT" dirty="0"/>
              <a:t> </a:t>
            </a:r>
            <a:r>
              <a:rPr lang="pt-PT" dirty="0" err="1"/>
              <a:t>du</a:t>
            </a:r>
            <a:r>
              <a:rPr lang="pt-PT" dirty="0"/>
              <a:t> </a:t>
            </a:r>
            <a:r>
              <a:rPr lang="pt-PT" dirty="0" err="1"/>
              <a:t>diocèse</a:t>
            </a:r>
            <a:r>
              <a:rPr lang="pt-PT" dirty="0"/>
              <a:t> </a:t>
            </a:r>
            <a:r>
              <a:rPr lang="pt-PT" dirty="0" err="1"/>
              <a:t>des</a:t>
            </a:r>
            <a:r>
              <a:rPr lang="pt-PT" dirty="0"/>
              <a:t> </a:t>
            </a:r>
            <a:r>
              <a:rPr lang="pt-PT" dirty="0" err="1"/>
              <a:t>hispaines</a:t>
            </a:r>
            <a:r>
              <a:rPr lang="pt-PT" dirty="0"/>
              <a:t> </a:t>
            </a:r>
            <a:r>
              <a:rPr lang="pt-PT" dirty="0" err="1"/>
              <a:t>et</a:t>
            </a:r>
            <a:r>
              <a:rPr lang="pt-PT" dirty="0"/>
              <a:t> </a:t>
            </a:r>
            <a:r>
              <a:rPr lang="pt-PT" dirty="0" err="1"/>
              <a:t>celui</a:t>
            </a:r>
            <a:r>
              <a:rPr lang="pt-PT" dirty="0"/>
              <a:t> de </a:t>
            </a:r>
            <a:r>
              <a:rPr lang="pt-PT" dirty="0" err="1"/>
              <a:t>l’archevêché</a:t>
            </a:r>
            <a:r>
              <a:rPr lang="pt-PT" dirty="0"/>
              <a:t> y </a:t>
            </a:r>
            <a:r>
              <a:rPr lang="pt-PT" dirty="0" err="1"/>
              <a:t>sont</a:t>
            </a:r>
            <a:r>
              <a:rPr lang="pt-PT" dirty="0"/>
              <a:t> </a:t>
            </a:r>
            <a:r>
              <a:rPr lang="pt-PT" dirty="0" err="1"/>
              <a:t>établis</a:t>
            </a:r>
            <a:r>
              <a:rPr lang="pt-PT" dirty="0"/>
              <a:t>.</a:t>
            </a:r>
          </a:p>
          <a:p>
            <a:pPr lvl="0"/>
            <a:r>
              <a:rPr lang="pt-PT" dirty="0" err="1"/>
              <a:t>Devenue</a:t>
            </a:r>
            <a:r>
              <a:rPr lang="pt-PT" dirty="0"/>
              <a:t> la </a:t>
            </a:r>
            <a:r>
              <a:rPr lang="pt-PT" dirty="0" err="1"/>
              <a:t>capitale</a:t>
            </a:r>
            <a:r>
              <a:rPr lang="pt-PT" dirty="0"/>
              <a:t> </a:t>
            </a:r>
            <a:r>
              <a:rPr lang="pt-PT" dirty="0" err="1"/>
              <a:t>des</a:t>
            </a:r>
            <a:r>
              <a:rPr lang="pt-PT" dirty="0"/>
              <a:t> </a:t>
            </a:r>
            <a:r>
              <a:rPr lang="pt-PT" dirty="0" err="1"/>
              <a:t>Suèves</a:t>
            </a:r>
            <a:r>
              <a:rPr lang="pt-PT" dirty="0"/>
              <a:t>, puis </a:t>
            </a:r>
            <a:r>
              <a:rPr lang="pt-PT" dirty="0" err="1"/>
              <a:t>des</a:t>
            </a:r>
            <a:r>
              <a:rPr lang="pt-PT" dirty="0"/>
              <a:t> </a:t>
            </a:r>
            <a:r>
              <a:rPr lang="pt-PT" dirty="0" err="1" smtClean="0"/>
              <a:t>Wisigoths</a:t>
            </a:r>
            <a:r>
              <a:rPr lang="pt-PT" dirty="0" smtClean="0"/>
              <a:t>. </a:t>
            </a:r>
            <a:endParaRPr lang="pt-PT" dirty="0"/>
          </a:p>
          <a:p>
            <a:pPr lvl="0"/>
            <a:r>
              <a:rPr lang="pt-PT" dirty="0" err="1"/>
              <a:t>Conquise</a:t>
            </a:r>
            <a:r>
              <a:rPr lang="pt-PT" dirty="0"/>
              <a:t> par </a:t>
            </a:r>
            <a:r>
              <a:rPr lang="pt-PT" dirty="0" err="1"/>
              <a:t>les</a:t>
            </a:r>
            <a:r>
              <a:rPr lang="pt-PT" dirty="0"/>
              <a:t> </a:t>
            </a:r>
            <a:r>
              <a:rPr lang="pt-PT" dirty="0" err="1"/>
              <a:t>Maures</a:t>
            </a:r>
            <a:r>
              <a:rPr lang="pt-PT" dirty="0"/>
              <a:t> (713), Mérida </a:t>
            </a:r>
            <a:r>
              <a:rPr lang="pt-PT" dirty="0" err="1"/>
              <a:t>résiste</a:t>
            </a:r>
            <a:r>
              <a:rPr lang="pt-PT" dirty="0"/>
              <a:t> à la </a:t>
            </a:r>
            <a:r>
              <a:rPr lang="pt-PT" dirty="0" err="1"/>
              <a:t>domination</a:t>
            </a:r>
            <a:r>
              <a:rPr lang="pt-PT" dirty="0"/>
              <a:t> </a:t>
            </a:r>
            <a:r>
              <a:rPr lang="pt-PT" dirty="0" err="1"/>
              <a:t>arabe</a:t>
            </a:r>
            <a:r>
              <a:rPr lang="pt-PT" dirty="0"/>
              <a:t>. </a:t>
            </a:r>
            <a:r>
              <a:rPr lang="pt-PT" dirty="0" err="1"/>
              <a:t>Afin</a:t>
            </a:r>
            <a:r>
              <a:rPr lang="pt-PT" dirty="0"/>
              <a:t> de </a:t>
            </a:r>
            <a:r>
              <a:rPr lang="pt-PT" dirty="0" err="1"/>
              <a:t>protéger</a:t>
            </a:r>
            <a:r>
              <a:rPr lang="pt-PT" dirty="0"/>
              <a:t> </a:t>
            </a:r>
            <a:r>
              <a:rPr lang="pt-PT" dirty="0" err="1"/>
              <a:t>le</a:t>
            </a:r>
            <a:r>
              <a:rPr lang="pt-PT" dirty="0"/>
              <a:t> </a:t>
            </a:r>
            <a:r>
              <a:rPr lang="pt-PT" dirty="0" err="1"/>
              <a:t>pont</a:t>
            </a:r>
            <a:r>
              <a:rPr lang="pt-PT" dirty="0"/>
              <a:t> de la Guadiana, </a:t>
            </a:r>
            <a:r>
              <a:rPr lang="pt-PT" dirty="0" err="1"/>
              <a:t>le</a:t>
            </a:r>
            <a:r>
              <a:rPr lang="pt-PT" dirty="0"/>
              <a:t> </a:t>
            </a:r>
            <a:r>
              <a:rPr lang="pt-PT" dirty="0" err="1"/>
              <a:t>calife</a:t>
            </a:r>
            <a:r>
              <a:rPr lang="pt-PT" dirty="0"/>
              <a:t> de </a:t>
            </a:r>
            <a:r>
              <a:rPr lang="pt-PT" dirty="0" err="1"/>
              <a:t>Cordoue</a:t>
            </a:r>
            <a:r>
              <a:rPr lang="pt-PT" dirty="0"/>
              <a:t>, </a:t>
            </a:r>
            <a:r>
              <a:rPr lang="pt-PT" dirty="0" err="1"/>
              <a:t>Abd</a:t>
            </a:r>
            <a:r>
              <a:rPr lang="pt-PT" dirty="0"/>
              <a:t>-al-</a:t>
            </a:r>
            <a:r>
              <a:rPr lang="pt-PT" dirty="0" err="1"/>
              <a:t>Rahman</a:t>
            </a:r>
            <a:r>
              <a:rPr lang="pt-PT" dirty="0"/>
              <a:t> II, </a:t>
            </a:r>
            <a:r>
              <a:rPr lang="pt-PT" dirty="0" err="1"/>
              <a:t>fait</a:t>
            </a:r>
            <a:r>
              <a:rPr lang="pt-PT" dirty="0"/>
              <a:t> </a:t>
            </a:r>
            <a:r>
              <a:rPr lang="pt-PT" dirty="0" err="1"/>
              <a:t>raser</a:t>
            </a:r>
            <a:r>
              <a:rPr lang="pt-PT" dirty="0"/>
              <a:t> </a:t>
            </a:r>
            <a:r>
              <a:rPr lang="pt-PT" dirty="0" err="1"/>
              <a:t>les</a:t>
            </a:r>
            <a:r>
              <a:rPr lang="pt-PT" dirty="0"/>
              <a:t> </a:t>
            </a:r>
            <a:r>
              <a:rPr lang="pt-PT" dirty="0" err="1"/>
              <a:t>murs</a:t>
            </a:r>
            <a:r>
              <a:rPr lang="pt-PT" dirty="0"/>
              <a:t> de la </a:t>
            </a:r>
            <a:r>
              <a:rPr lang="pt-PT" dirty="0" err="1"/>
              <a:t>ville</a:t>
            </a:r>
            <a:r>
              <a:rPr lang="pt-PT" dirty="0"/>
              <a:t> </a:t>
            </a:r>
            <a:r>
              <a:rPr lang="pt-PT" dirty="0" err="1"/>
              <a:t>pour</a:t>
            </a:r>
            <a:r>
              <a:rPr lang="pt-PT" dirty="0"/>
              <a:t> </a:t>
            </a:r>
            <a:r>
              <a:rPr lang="pt-PT" dirty="0" err="1"/>
              <a:t>ériger</a:t>
            </a:r>
            <a:r>
              <a:rPr lang="pt-PT" dirty="0"/>
              <a:t> à </a:t>
            </a:r>
            <a:r>
              <a:rPr lang="pt-PT" dirty="0" err="1"/>
              <a:t>son</a:t>
            </a:r>
            <a:r>
              <a:rPr lang="pt-PT" dirty="0"/>
              <a:t> </a:t>
            </a:r>
            <a:r>
              <a:rPr lang="pt-PT" dirty="0" err="1"/>
              <a:t>entrée</a:t>
            </a:r>
            <a:r>
              <a:rPr lang="pt-PT" dirty="0"/>
              <a:t> une </a:t>
            </a:r>
            <a:r>
              <a:rPr lang="pt-PT" dirty="0" err="1"/>
              <a:t>forteresse</a:t>
            </a:r>
            <a:r>
              <a:rPr lang="pt-PT" dirty="0"/>
              <a:t>, </a:t>
            </a:r>
            <a:r>
              <a:rPr lang="pt-PT" dirty="0" err="1"/>
              <a:t>l'Alcazaba</a:t>
            </a:r>
            <a:r>
              <a:rPr lang="pt-PT" dirty="0"/>
              <a:t> (834). </a:t>
            </a:r>
            <a:r>
              <a:rPr lang="pt-PT" dirty="0" err="1"/>
              <a:t>Le</a:t>
            </a:r>
            <a:r>
              <a:rPr lang="pt-PT" dirty="0"/>
              <a:t> </a:t>
            </a:r>
            <a:r>
              <a:rPr lang="pt-PT" dirty="0" err="1"/>
              <a:t>déclin</a:t>
            </a:r>
            <a:r>
              <a:rPr lang="pt-PT" dirty="0"/>
              <a:t> de Mérida </a:t>
            </a:r>
            <a:r>
              <a:rPr lang="pt-PT" dirty="0" err="1"/>
              <a:t>est</a:t>
            </a:r>
            <a:r>
              <a:rPr lang="pt-PT" dirty="0"/>
              <a:t> engagé.</a:t>
            </a:r>
          </a:p>
          <a:p>
            <a:pPr lvl="0"/>
            <a:r>
              <a:rPr lang="pt-PT" dirty="0" err="1"/>
              <a:t>L'arrivée</a:t>
            </a:r>
            <a:r>
              <a:rPr lang="pt-PT" dirty="0"/>
              <a:t> </a:t>
            </a:r>
            <a:r>
              <a:rPr lang="pt-PT" dirty="0" err="1"/>
              <a:t>des</a:t>
            </a:r>
            <a:r>
              <a:rPr lang="pt-PT" dirty="0"/>
              <a:t> </a:t>
            </a:r>
            <a:r>
              <a:rPr lang="pt-PT" dirty="0" err="1"/>
              <a:t>Rois</a:t>
            </a:r>
            <a:r>
              <a:rPr lang="pt-PT" dirty="0"/>
              <a:t> </a:t>
            </a:r>
            <a:r>
              <a:rPr lang="pt-PT" dirty="0" err="1"/>
              <a:t>Catholiques</a:t>
            </a:r>
            <a:r>
              <a:rPr lang="pt-PT" dirty="0"/>
              <a:t> </a:t>
            </a:r>
            <a:r>
              <a:rPr lang="pt-PT" dirty="0" err="1"/>
              <a:t>entraîne</a:t>
            </a:r>
            <a:r>
              <a:rPr lang="pt-PT" dirty="0"/>
              <a:t> </a:t>
            </a:r>
            <a:r>
              <a:rPr lang="pt-PT" dirty="0" err="1"/>
              <a:t>un</a:t>
            </a:r>
            <a:r>
              <a:rPr lang="pt-PT" dirty="0"/>
              <a:t> </a:t>
            </a:r>
            <a:r>
              <a:rPr lang="pt-PT" dirty="0" err="1"/>
              <a:t>bref</a:t>
            </a:r>
            <a:r>
              <a:rPr lang="pt-PT" dirty="0"/>
              <a:t> </a:t>
            </a:r>
            <a:r>
              <a:rPr lang="pt-PT" dirty="0" err="1"/>
              <a:t>renouveau</a:t>
            </a:r>
            <a:r>
              <a:rPr lang="pt-PT" dirty="0"/>
              <a:t> à la </a:t>
            </a:r>
            <a:r>
              <a:rPr lang="pt-PT" dirty="0" err="1"/>
              <a:t>fin</a:t>
            </a:r>
            <a:r>
              <a:rPr lang="pt-PT" dirty="0"/>
              <a:t> </a:t>
            </a:r>
            <a:r>
              <a:rPr lang="pt-PT" dirty="0" err="1"/>
              <a:t>du</a:t>
            </a:r>
            <a:r>
              <a:rPr lang="pt-PT" dirty="0"/>
              <a:t> </a:t>
            </a:r>
            <a:r>
              <a:rPr lang="pt-PT" dirty="0" err="1"/>
              <a:t>XVe</a:t>
            </a:r>
            <a:r>
              <a:rPr lang="pt-PT" dirty="0"/>
              <a:t> </a:t>
            </a:r>
            <a:r>
              <a:rPr lang="pt-PT" dirty="0" err="1"/>
              <a:t>siècle</a:t>
            </a:r>
            <a:r>
              <a:rPr lang="pt-PT" dirty="0"/>
              <a:t>. </a:t>
            </a:r>
            <a:r>
              <a:rPr lang="pt-PT" dirty="0" err="1"/>
              <a:t>Révoltes</a:t>
            </a:r>
            <a:r>
              <a:rPr lang="pt-PT" dirty="0"/>
              <a:t> </a:t>
            </a:r>
            <a:r>
              <a:rPr lang="pt-PT" dirty="0" err="1"/>
              <a:t>portugaises</a:t>
            </a:r>
            <a:r>
              <a:rPr lang="pt-PT" dirty="0"/>
              <a:t> </a:t>
            </a:r>
            <a:r>
              <a:rPr lang="pt-PT" dirty="0" err="1"/>
              <a:t>et</a:t>
            </a:r>
            <a:r>
              <a:rPr lang="pt-PT" dirty="0"/>
              <a:t> </a:t>
            </a:r>
            <a:r>
              <a:rPr lang="pt-PT" dirty="0" err="1"/>
              <a:t>catalanes</a:t>
            </a:r>
            <a:r>
              <a:rPr lang="pt-PT" dirty="0"/>
              <a:t> (</a:t>
            </a:r>
            <a:r>
              <a:rPr lang="pt-PT" dirty="0" err="1"/>
              <a:t>XVIIe</a:t>
            </a:r>
            <a:r>
              <a:rPr lang="pt-PT" dirty="0"/>
              <a:t> s.), </a:t>
            </a:r>
            <a:r>
              <a:rPr lang="pt-PT" dirty="0" err="1"/>
              <a:t>guerre</a:t>
            </a:r>
            <a:r>
              <a:rPr lang="pt-PT" dirty="0"/>
              <a:t> de </a:t>
            </a:r>
            <a:r>
              <a:rPr lang="pt-PT" dirty="0" err="1"/>
              <a:t>Succession</a:t>
            </a:r>
            <a:r>
              <a:rPr lang="pt-PT" dirty="0"/>
              <a:t> (</a:t>
            </a:r>
            <a:r>
              <a:rPr lang="pt-PT" dirty="0" err="1"/>
              <a:t>XVIIIe</a:t>
            </a:r>
            <a:r>
              <a:rPr lang="pt-PT" dirty="0"/>
              <a:t> s.) </a:t>
            </a:r>
            <a:r>
              <a:rPr lang="pt-PT" dirty="0" err="1"/>
              <a:t>et</a:t>
            </a:r>
            <a:r>
              <a:rPr lang="pt-PT" dirty="0"/>
              <a:t> </a:t>
            </a:r>
            <a:r>
              <a:rPr lang="pt-PT" dirty="0" err="1"/>
              <a:t>guerre</a:t>
            </a:r>
            <a:r>
              <a:rPr lang="pt-PT" dirty="0"/>
              <a:t> de </a:t>
            </a:r>
            <a:r>
              <a:rPr lang="pt-PT" dirty="0" err="1"/>
              <a:t>péninsule</a:t>
            </a:r>
            <a:r>
              <a:rPr lang="pt-PT" dirty="0"/>
              <a:t> (</a:t>
            </a:r>
            <a:r>
              <a:rPr lang="pt-PT" dirty="0" err="1"/>
              <a:t>XVIIIe</a:t>
            </a:r>
            <a:r>
              <a:rPr lang="pt-PT" dirty="0"/>
              <a:t> s. ) </a:t>
            </a:r>
            <a:r>
              <a:rPr lang="pt-PT" dirty="0" err="1"/>
              <a:t>accentuent</a:t>
            </a:r>
            <a:r>
              <a:rPr lang="pt-PT" dirty="0"/>
              <a:t> </a:t>
            </a:r>
            <a:r>
              <a:rPr lang="pt-PT" dirty="0" err="1"/>
              <a:t>son</a:t>
            </a:r>
            <a:r>
              <a:rPr lang="pt-PT" dirty="0"/>
              <a:t> </a:t>
            </a:r>
            <a:r>
              <a:rPr lang="pt-PT" dirty="0" err="1"/>
              <a:t>déclin</a:t>
            </a:r>
            <a:r>
              <a:rPr lang="pt-PT" dirty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34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Les</a:t>
            </a:r>
            <a:r>
              <a:rPr lang="pt-PT" dirty="0" smtClean="0"/>
              <a:t> </a:t>
            </a:r>
            <a:r>
              <a:rPr lang="pt-PT" dirty="0" err="1" smtClean="0"/>
              <a:t>monuments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Mérida a été construite au-dessus d’</a:t>
            </a:r>
            <a:r>
              <a:rPr lang="fr-FR" dirty="0" err="1"/>
              <a:t>Emerita</a:t>
            </a:r>
            <a:r>
              <a:rPr lang="fr-FR" dirty="0"/>
              <a:t> mais les vestiges archéologiques sont bien préservés et témoignent encore de la cité romaine.</a:t>
            </a:r>
            <a:endParaRPr lang="pt-PT" dirty="0"/>
          </a:p>
          <a:p>
            <a:pPr lvl="0"/>
            <a:r>
              <a:rPr lang="fr-FR" dirty="0"/>
              <a:t>Théâtres et </a:t>
            </a:r>
            <a:r>
              <a:rPr lang="fr-FR" dirty="0" err="1"/>
              <a:t>amphithréâtre</a:t>
            </a:r>
            <a:endParaRPr lang="pt-PT" dirty="0"/>
          </a:p>
          <a:p>
            <a:pPr lvl="0"/>
            <a:r>
              <a:rPr lang="fr-FR" dirty="0"/>
              <a:t>Forum provincial</a:t>
            </a:r>
            <a:endParaRPr lang="pt-PT" dirty="0"/>
          </a:p>
          <a:p>
            <a:pPr lvl="0"/>
            <a:r>
              <a:rPr lang="fr-FR" dirty="0"/>
              <a:t>Ouvrages de génie civil (ponts, digue, avant-becs et systèmes d’adduction d’eau et d’égouts</a:t>
            </a:r>
            <a:endParaRPr lang="pt-PT" dirty="0"/>
          </a:p>
          <a:p>
            <a:pPr lvl="0"/>
            <a:r>
              <a:rPr lang="fr-FR" dirty="0"/>
              <a:t>Monuments religieux (le temple de Diane et le temple de Mars</a:t>
            </a:r>
            <a:endParaRPr lang="pt-PT" dirty="0"/>
          </a:p>
          <a:p>
            <a:pPr lvl="0"/>
            <a:r>
              <a:rPr lang="fr-FR" dirty="0"/>
              <a:t>La casa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Anfiteatro</a:t>
            </a:r>
            <a:endParaRPr lang="pt-PT" dirty="0"/>
          </a:p>
          <a:p>
            <a:pPr lvl="0"/>
            <a:r>
              <a:rPr lang="fr-FR" dirty="0"/>
              <a:t>La casa </a:t>
            </a:r>
            <a:r>
              <a:rPr lang="fr-FR" dirty="0" err="1"/>
              <a:t>Basílica</a:t>
            </a:r>
            <a:r>
              <a:rPr lang="fr-FR" dirty="0"/>
              <a:t> </a:t>
            </a:r>
            <a:endParaRPr lang="pt-PT" dirty="0"/>
          </a:p>
          <a:p>
            <a:pPr lvl="0"/>
            <a:r>
              <a:rPr lang="fr-FR" dirty="0"/>
              <a:t>La casa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Mitreo</a:t>
            </a:r>
            <a:r>
              <a:rPr lang="fr-FR" dirty="0"/>
              <a:t> </a:t>
            </a:r>
            <a:endParaRPr lang="pt-PT" dirty="0"/>
          </a:p>
          <a:p>
            <a:pPr lvl="0"/>
            <a:r>
              <a:rPr lang="fr-FR" dirty="0"/>
              <a:t>L’ arc de Trajan</a:t>
            </a:r>
            <a:endParaRPr lang="pt-PT" dirty="0"/>
          </a:p>
          <a:p>
            <a:pPr lvl="0"/>
            <a:r>
              <a:rPr lang="fr-FR" dirty="0"/>
              <a:t>Les barrages</a:t>
            </a:r>
            <a:endParaRPr lang="pt-PT" dirty="0"/>
          </a:p>
          <a:p>
            <a:pPr lvl="0"/>
            <a:r>
              <a:rPr lang="fr-FR" dirty="0"/>
              <a:t>Le </a:t>
            </a:r>
            <a:r>
              <a:rPr lang="fr-FR" dirty="0" smtClean="0"/>
              <a:t>cirque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902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239000" cy="1143000"/>
          </a:xfrm>
        </p:spPr>
        <p:txBody>
          <a:bodyPr/>
          <a:lstStyle/>
          <a:p>
            <a:r>
              <a:rPr lang="pt-PT" dirty="0" err="1" smtClean="0"/>
              <a:t>Fin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483768" y="3212976"/>
            <a:ext cx="3638600" cy="2520280"/>
          </a:xfrm>
        </p:spPr>
        <p:txBody>
          <a:bodyPr/>
          <a:lstStyle/>
          <a:p>
            <a:pPr marL="0" indent="0">
              <a:buNone/>
            </a:pPr>
            <a:r>
              <a:rPr lang="pt-PT" dirty="0" err="1"/>
              <a:t>T</a:t>
            </a:r>
            <a:r>
              <a:rPr lang="pt-PT" dirty="0" err="1" smtClean="0"/>
              <a:t>ravail</a:t>
            </a:r>
            <a:r>
              <a:rPr lang="pt-PT" dirty="0" smtClean="0"/>
              <a:t> </a:t>
            </a:r>
            <a:r>
              <a:rPr lang="pt-PT" dirty="0" err="1"/>
              <a:t>effectué</a:t>
            </a:r>
            <a:r>
              <a:rPr lang="pt-PT" dirty="0"/>
              <a:t> </a:t>
            </a:r>
            <a:r>
              <a:rPr lang="pt-PT" dirty="0" smtClean="0"/>
              <a:t>par:</a:t>
            </a:r>
          </a:p>
          <a:p>
            <a:r>
              <a:rPr lang="pt-PT" dirty="0" smtClean="0"/>
              <a:t>Catarina Gaspar nº8</a:t>
            </a:r>
          </a:p>
          <a:p>
            <a:r>
              <a:rPr lang="pt-PT" dirty="0" smtClean="0"/>
              <a:t>Rafaela Ribeiro nº24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03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356</Words>
  <Application>Microsoft Office PowerPoint</Application>
  <PresentationFormat>Apresentação no Ecrã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Opulento</vt:lpstr>
      <vt:lpstr>Mérida</vt:lpstr>
      <vt:lpstr>Situation</vt:lpstr>
      <vt:lpstr>Climat</vt:lpstr>
      <vt:lpstr>Repères Historiques</vt:lpstr>
      <vt:lpstr>Les monuments</vt:lpstr>
      <vt:lpstr>Fin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Mérida</dc:title>
  <dc:creator>aluno</dc:creator>
  <cp:lastModifiedBy>Maria Jacinto</cp:lastModifiedBy>
  <cp:revision>5</cp:revision>
  <dcterms:created xsi:type="dcterms:W3CDTF">2018-04-13T08:25:22Z</dcterms:created>
  <dcterms:modified xsi:type="dcterms:W3CDTF">2018-04-24T15:40:47Z</dcterms:modified>
</cp:coreProperties>
</file>