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59" r:id="rId5"/>
    <p:sldId id="260" r:id="rId6"/>
    <p:sldId id="261" r:id="rId7"/>
    <p:sldId id="262" r:id="rId8"/>
    <p:sldId id="264" r:id="rId9"/>
    <p:sldId id="265" r:id="rId10"/>
    <p:sldId id="263" r:id="rId11"/>
  </p:sldIdLst>
  <p:sldSz cx="9144000" cy="6858000" type="screen4x3"/>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7" d="100"/>
          <a:sy n="107" d="100"/>
        </p:scale>
        <p:origin x="-84"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PT" smtClean="0"/>
              <a:t>Clique para editar o estilo</a:t>
            </a:r>
            <a:endParaRPr lang="pt-PT"/>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smtClean="0"/>
              <a:t>Faça clique para editar o estilo</a:t>
            </a:r>
            <a:endParaRPr lang="pt-PT"/>
          </a:p>
        </p:txBody>
      </p:sp>
      <p:sp>
        <p:nvSpPr>
          <p:cNvPr id="4" name="Marcador de Posição da Data 3"/>
          <p:cNvSpPr>
            <a:spLocks noGrp="1"/>
          </p:cNvSpPr>
          <p:nvPr>
            <p:ph type="dt" sz="half" idx="10"/>
          </p:nvPr>
        </p:nvSpPr>
        <p:spPr/>
        <p:txBody>
          <a:bodyPr/>
          <a:lstStyle/>
          <a:p>
            <a:fld id="{C9770DC9-5C79-4437-8B8A-E2BAA203B797}" type="datetimeFigureOut">
              <a:rPr lang="pt-PT" smtClean="0"/>
              <a:t>24-04-2018</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4CE8E49A-1C53-4D1D-A846-43D95ADD6488}" type="slidenum">
              <a:rPr lang="pt-PT" smtClean="0"/>
              <a:t>‹nº›</a:t>
            </a:fld>
            <a:endParaRPr lang="pt-PT"/>
          </a:p>
        </p:txBody>
      </p:sp>
    </p:spTree>
    <p:extLst>
      <p:ext uri="{BB962C8B-B14F-4D97-AF65-F5344CB8AC3E}">
        <p14:creationId xmlns:p14="http://schemas.microsoft.com/office/powerpoint/2010/main" val="2244334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C9770DC9-5C79-4437-8B8A-E2BAA203B797}" type="datetimeFigureOut">
              <a:rPr lang="pt-PT" smtClean="0"/>
              <a:t>24-04-2018</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4CE8E49A-1C53-4D1D-A846-43D95ADD6488}" type="slidenum">
              <a:rPr lang="pt-PT" smtClean="0"/>
              <a:t>‹nº›</a:t>
            </a:fld>
            <a:endParaRPr lang="pt-PT"/>
          </a:p>
        </p:txBody>
      </p:sp>
    </p:spTree>
    <p:extLst>
      <p:ext uri="{BB962C8B-B14F-4D97-AF65-F5344CB8AC3E}">
        <p14:creationId xmlns:p14="http://schemas.microsoft.com/office/powerpoint/2010/main" val="242131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457200" y="274638"/>
            <a:ext cx="6019800" cy="5851525"/>
          </a:xfr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C9770DC9-5C79-4437-8B8A-E2BAA203B797}" type="datetimeFigureOut">
              <a:rPr lang="pt-PT" smtClean="0"/>
              <a:t>24-04-2018</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4CE8E49A-1C53-4D1D-A846-43D95ADD6488}" type="slidenum">
              <a:rPr lang="pt-PT" smtClean="0"/>
              <a:t>‹nº›</a:t>
            </a:fld>
            <a:endParaRPr lang="pt-PT"/>
          </a:p>
        </p:txBody>
      </p:sp>
    </p:spTree>
    <p:extLst>
      <p:ext uri="{BB962C8B-B14F-4D97-AF65-F5344CB8AC3E}">
        <p14:creationId xmlns:p14="http://schemas.microsoft.com/office/powerpoint/2010/main" val="1898178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idx="1"/>
          </p:nvPr>
        </p:nvSpPr>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C9770DC9-5C79-4437-8B8A-E2BAA203B797}" type="datetimeFigureOut">
              <a:rPr lang="pt-PT" smtClean="0"/>
              <a:t>24-04-2018</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4CE8E49A-1C53-4D1D-A846-43D95ADD6488}" type="slidenum">
              <a:rPr lang="pt-PT" smtClean="0"/>
              <a:t>‹nº›</a:t>
            </a:fld>
            <a:endParaRPr lang="pt-PT"/>
          </a:p>
        </p:txBody>
      </p:sp>
    </p:spTree>
    <p:extLst>
      <p:ext uri="{BB962C8B-B14F-4D97-AF65-F5344CB8AC3E}">
        <p14:creationId xmlns:p14="http://schemas.microsoft.com/office/powerpoint/2010/main" val="473880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PT" smtClean="0"/>
              <a:t>Clique para editar o estilo</a:t>
            </a:r>
            <a:endParaRPr lang="pt-PT"/>
          </a:p>
        </p:txBody>
      </p:sp>
      <p:sp>
        <p:nvSpPr>
          <p:cNvPr id="3" name="Marcador de Posição do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smtClean="0"/>
              <a:t>Clique para editar os estilos</a:t>
            </a:r>
          </a:p>
        </p:txBody>
      </p:sp>
      <p:sp>
        <p:nvSpPr>
          <p:cNvPr id="4" name="Marcador de Posição da Data 3"/>
          <p:cNvSpPr>
            <a:spLocks noGrp="1"/>
          </p:cNvSpPr>
          <p:nvPr>
            <p:ph type="dt" sz="half" idx="10"/>
          </p:nvPr>
        </p:nvSpPr>
        <p:spPr/>
        <p:txBody>
          <a:bodyPr/>
          <a:lstStyle/>
          <a:p>
            <a:fld id="{C9770DC9-5C79-4437-8B8A-E2BAA203B797}" type="datetimeFigureOut">
              <a:rPr lang="pt-PT" smtClean="0"/>
              <a:t>24-04-2018</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4CE8E49A-1C53-4D1D-A846-43D95ADD6488}" type="slidenum">
              <a:rPr lang="pt-PT" smtClean="0"/>
              <a:t>‹nº›</a:t>
            </a:fld>
            <a:endParaRPr lang="pt-PT"/>
          </a:p>
        </p:txBody>
      </p:sp>
    </p:spTree>
    <p:extLst>
      <p:ext uri="{BB962C8B-B14F-4D97-AF65-F5344CB8AC3E}">
        <p14:creationId xmlns:p14="http://schemas.microsoft.com/office/powerpoint/2010/main" val="1801334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a Data 4"/>
          <p:cNvSpPr>
            <a:spLocks noGrp="1"/>
          </p:cNvSpPr>
          <p:nvPr>
            <p:ph type="dt" sz="half" idx="10"/>
          </p:nvPr>
        </p:nvSpPr>
        <p:spPr/>
        <p:txBody>
          <a:bodyPr/>
          <a:lstStyle/>
          <a:p>
            <a:fld id="{C9770DC9-5C79-4437-8B8A-E2BAA203B797}" type="datetimeFigureOut">
              <a:rPr lang="pt-PT" smtClean="0"/>
              <a:t>24-04-2018</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4CE8E49A-1C53-4D1D-A846-43D95ADD6488}" type="slidenum">
              <a:rPr lang="pt-PT" smtClean="0"/>
              <a:t>‹nº›</a:t>
            </a:fld>
            <a:endParaRPr lang="pt-PT"/>
          </a:p>
        </p:txBody>
      </p:sp>
    </p:spTree>
    <p:extLst>
      <p:ext uri="{BB962C8B-B14F-4D97-AF65-F5344CB8AC3E}">
        <p14:creationId xmlns:p14="http://schemas.microsoft.com/office/powerpoint/2010/main" val="2609218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PT" smtClean="0"/>
              <a:t>Clique para editar o estilo</a:t>
            </a:r>
            <a:endParaRPr lang="pt-PT"/>
          </a:p>
        </p:txBody>
      </p:sp>
      <p:sp>
        <p:nvSpPr>
          <p:cNvPr id="3" name="Marcador de Posição do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4" name="Marcador de Posição de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Marcador de Posição de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Marcador de Posição da Data 6"/>
          <p:cNvSpPr>
            <a:spLocks noGrp="1"/>
          </p:cNvSpPr>
          <p:nvPr>
            <p:ph type="dt" sz="half" idx="10"/>
          </p:nvPr>
        </p:nvSpPr>
        <p:spPr/>
        <p:txBody>
          <a:bodyPr/>
          <a:lstStyle/>
          <a:p>
            <a:fld id="{C9770DC9-5C79-4437-8B8A-E2BAA203B797}" type="datetimeFigureOut">
              <a:rPr lang="pt-PT" smtClean="0"/>
              <a:t>24-04-2018</a:t>
            </a:fld>
            <a:endParaRPr lang="pt-PT"/>
          </a:p>
        </p:txBody>
      </p:sp>
      <p:sp>
        <p:nvSpPr>
          <p:cNvPr id="8" name="Marcador de Posição do Rodapé 7"/>
          <p:cNvSpPr>
            <a:spLocks noGrp="1"/>
          </p:cNvSpPr>
          <p:nvPr>
            <p:ph type="ftr" sz="quarter" idx="11"/>
          </p:nvPr>
        </p:nvSpPr>
        <p:spPr/>
        <p:txBody>
          <a:bodyPr/>
          <a:lstStyle/>
          <a:p>
            <a:endParaRPr lang="pt-PT"/>
          </a:p>
        </p:txBody>
      </p:sp>
      <p:sp>
        <p:nvSpPr>
          <p:cNvPr id="9" name="Marcador de Posição do Número do Diapositivo 8"/>
          <p:cNvSpPr>
            <a:spLocks noGrp="1"/>
          </p:cNvSpPr>
          <p:nvPr>
            <p:ph type="sldNum" sz="quarter" idx="12"/>
          </p:nvPr>
        </p:nvSpPr>
        <p:spPr/>
        <p:txBody>
          <a:bodyPr/>
          <a:lstStyle/>
          <a:p>
            <a:fld id="{4CE8E49A-1C53-4D1D-A846-43D95ADD6488}" type="slidenum">
              <a:rPr lang="pt-PT" smtClean="0"/>
              <a:t>‹nº›</a:t>
            </a:fld>
            <a:endParaRPr lang="pt-PT"/>
          </a:p>
        </p:txBody>
      </p:sp>
    </p:spTree>
    <p:extLst>
      <p:ext uri="{BB962C8B-B14F-4D97-AF65-F5344CB8AC3E}">
        <p14:creationId xmlns:p14="http://schemas.microsoft.com/office/powerpoint/2010/main" val="1275670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a Data 2"/>
          <p:cNvSpPr>
            <a:spLocks noGrp="1"/>
          </p:cNvSpPr>
          <p:nvPr>
            <p:ph type="dt" sz="half" idx="10"/>
          </p:nvPr>
        </p:nvSpPr>
        <p:spPr/>
        <p:txBody>
          <a:bodyPr/>
          <a:lstStyle/>
          <a:p>
            <a:fld id="{C9770DC9-5C79-4437-8B8A-E2BAA203B797}" type="datetimeFigureOut">
              <a:rPr lang="pt-PT" smtClean="0"/>
              <a:t>24-04-2018</a:t>
            </a:fld>
            <a:endParaRPr lang="pt-PT"/>
          </a:p>
        </p:txBody>
      </p:sp>
      <p:sp>
        <p:nvSpPr>
          <p:cNvPr id="4" name="Marcador de Posição do Rodapé 3"/>
          <p:cNvSpPr>
            <a:spLocks noGrp="1"/>
          </p:cNvSpPr>
          <p:nvPr>
            <p:ph type="ftr" sz="quarter" idx="11"/>
          </p:nvPr>
        </p:nvSpPr>
        <p:spPr/>
        <p:txBody>
          <a:bodyPr/>
          <a:lstStyle/>
          <a:p>
            <a:endParaRPr lang="pt-PT"/>
          </a:p>
        </p:txBody>
      </p:sp>
      <p:sp>
        <p:nvSpPr>
          <p:cNvPr id="5" name="Marcador de Posição do Número do Diapositivo 4"/>
          <p:cNvSpPr>
            <a:spLocks noGrp="1"/>
          </p:cNvSpPr>
          <p:nvPr>
            <p:ph type="sldNum" sz="quarter" idx="12"/>
          </p:nvPr>
        </p:nvSpPr>
        <p:spPr/>
        <p:txBody>
          <a:bodyPr/>
          <a:lstStyle/>
          <a:p>
            <a:fld id="{4CE8E49A-1C53-4D1D-A846-43D95ADD6488}" type="slidenum">
              <a:rPr lang="pt-PT" smtClean="0"/>
              <a:t>‹nº›</a:t>
            </a:fld>
            <a:endParaRPr lang="pt-PT"/>
          </a:p>
        </p:txBody>
      </p:sp>
    </p:spTree>
    <p:extLst>
      <p:ext uri="{BB962C8B-B14F-4D97-AF65-F5344CB8AC3E}">
        <p14:creationId xmlns:p14="http://schemas.microsoft.com/office/powerpoint/2010/main" val="1960009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p>
            <a:fld id="{C9770DC9-5C79-4437-8B8A-E2BAA203B797}" type="datetimeFigureOut">
              <a:rPr lang="pt-PT" smtClean="0"/>
              <a:t>24-04-2018</a:t>
            </a:fld>
            <a:endParaRPr lang="pt-PT"/>
          </a:p>
        </p:txBody>
      </p:sp>
      <p:sp>
        <p:nvSpPr>
          <p:cNvPr id="3" name="Marcador de Posição do Rodapé 2"/>
          <p:cNvSpPr>
            <a:spLocks noGrp="1"/>
          </p:cNvSpPr>
          <p:nvPr>
            <p:ph type="ftr" sz="quarter" idx="11"/>
          </p:nvPr>
        </p:nvSpPr>
        <p:spPr/>
        <p:txBody>
          <a:bodyPr/>
          <a:lstStyle/>
          <a:p>
            <a:endParaRPr lang="pt-PT"/>
          </a:p>
        </p:txBody>
      </p:sp>
      <p:sp>
        <p:nvSpPr>
          <p:cNvPr id="4" name="Marcador de Posição do Número do Diapositivo 3"/>
          <p:cNvSpPr>
            <a:spLocks noGrp="1"/>
          </p:cNvSpPr>
          <p:nvPr>
            <p:ph type="sldNum" sz="quarter" idx="12"/>
          </p:nvPr>
        </p:nvSpPr>
        <p:spPr/>
        <p:txBody>
          <a:bodyPr/>
          <a:lstStyle/>
          <a:p>
            <a:fld id="{4CE8E49A-1C53-4D1D-A846-43D95ADD6488}" type="slidenum">
              <a:rPr lang="pt-PT" smtClean="0"/>
              <a:t>‹nº›</a:t>
            </a:fld>
            <a:endParaRPr lang="pt-PT"/>
          </a:p>
        </p:txBody>
      </p:sp>
    </p:spTree>
    <p:extLst>
      <p:ext uri="{BB962C8B-B14F-4D97-AF65-F5344CB8AC3E}">
        <p14:creationId xmlns:p14="http://schemas.microsoft.com/office/powerpoint/2010/main" val="382220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PT" smtClean="0"/>
              <a:t>Clique para editar o estilo</a:t>
            </a:r>
            <a:endParaRPr lang="pt-PT"/>
          </a:p>
        </p:txBody>
      </p:sp>
      <p:sp>
        <p:nvSpPr>
          <p:cNvPr id="3" name="Marcador de Posição de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o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sz="half" idx="10"/>
          </p:nvPr>
        </p:nvSpPr>
        <p:spPr/>
        <p:txBody>
          <a:bodyPr/>
          <a:lstStyle/>
          <a:p>
            <a:fld id="{C9770DC9-5C79-4437-8B8A-E2BAA203B797}" type="datetimeFigureOut">
              <a:rPr lang="pt-PT" smtClean="0"/>
              <a:t>24-04-2018</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4CE8E49A-1C53-4D1D-A846-43D95ADD6488}" type="slidenum">
              <a:rPr lang="pt-PT" smtClean="0"/>
              <a:t>‹nº›</a:t>
            </a:fld>
            <a:endParaRPr lang="pt-PT"/>
          </a:p>
        </p:txBody>
      </p:sp>
    </p:spTree>
    <p:extLst>
      <p:ext uri="{BB962C8B-B14F-4D97-AF65-F5344CB8AC3E}">
        <p14:creationId xmlns:p14="http://schemas.microsoft.com/office/powerpoint/2010/main" val="3402463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PT" smtClean="0"/>
              <a:t>Clique para editar o estilo</a:t>
            </a:r>
            <a:endParaRPr lang="pt-PT"/>
          </a:p>
        </p:txBody>
      </p:sp>
      <p:sp>
        <p:nvSpPr>
          <p:cNvPr id="3" name="Marcador de Posição d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Marcador de Posição do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sz="half" idx="10"/>
          </p:nvPr>
        </p:nvSpPr>
        <p:spPr/>
        <p:txBody>
          <a:bodyPr/>
          <a:lstStyle/>
          <a:p>
            <a:fld id="{C9770DC9-5C79-4437-8B8A-E2BAA203B797}" type="datetimeFigureOut">
              <a:rPr lang="pt-PT" smtClean="0"/>
              <a:t>24-04-2018</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4CE8E49A-1C53-4D1D-A846-43D95ADD6488}" type="slidenum">
              <a:rPr lang="pt-PT" smtClean="0"/>
              <a:t>‹nº›</a:t>
            </a:fld>
            <a:endParaRPr lang="pt-PT"/>
          </a:p>
        </p:txBody>
      </p:sp>
    </p:spTree>
    <p:extLst>
      <p:ext uri="{BB962C8B-B14F-4D97-AF65-F5344CB8AC3E}">
        <p14:creationId xmlns:p14="http://schemas.microsoft.com/office/powerpoint/2010/main" val="487043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0000"/>
            <a:lum/>
          </a:blip>
          <a:srcRect/>
          <a:stretch>
            <a:fillRect l="-6000" r="-6000"/>
          </a:stretch>
        </a:blipFill>
        <a:effectLst/>
      </p:bgPr>
    </p:bg>
    <p:spTree>
      <p:nvGrpSpPr>
        <p:cNvPr id="1" name=""/>
        <p:cNvGrpSpPr/>
        <p:nvPr/>
      </p:nvGrpSpPr>
      <p:grpSpPr>
        <a:xfrm>
          <a:off x="0" y="0"/>
          <a:ext cx="0" cy="0"/>
          <a:chOff x="0" y="0"/>
          <a:chExt cx="0" cy="0"/>
        </a:xfrm>
      </p:grpSpPr>
      <p:sp>
        <p:nvSpPr>
          <p:cNvPr id="2" name="Marcador de Posição do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PT" smtClean="0"/>
              <a:t>Clique para editar o estilo</a:t>
            </a:r>
            <a:endParaRPr lang="pt-PT"/>
          </a:p>
        </p:txBody>
      </p:sp>
      <p:sp>
        <p:nvSpPr>
          <p:cNvPr id="3" name="Marcador de Posição do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770DC9-5C79-4437-8B8A-E2BAA203B797}" type="datetimeFigureOut">
              <a:rPr lang="pt-PT" smtClean="0"/>
              <a:t>24-04-2018</a:t>
            </a:fld>
            <a:endParaRPr lang="pt-PT"/>
          </a:p>
        </p:txBody>
      </p:sp>
      <p:sp>
        <p:nvSpPr>
          <p:cNvPr id="5" name="Marcador de Posição do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p>
        </p:txBody>
      </p:sp>
      <p:sp>
        <p:nvSpPr>
          <p:cNvPr id="6" name="Marcador de Posição do Número do Diapositivo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E8E49A-1C53-4D1D-A846-43D95ADD6488}" type="slidenum">
              <a:rPr lang="pt-PT" smtClean="0"/>
              <a:t>‹nº›</a:t>
            </a:fld>
            <a:endParaRPr lang="pt-PT"/>
          </a:p>
        </p:txBody>
      </p:sp>
    </p:spTree>
    <p:extLst>
      <p:ext uri="{BB962C8B-B14F-4D97-AF65-F5344CB8AC3E}">
        <p14:creationId xmlns:p14="http://schemas.microsoft.com/office/powerpoint/2010/main" val="17583080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2030"/>
            <a:ext cx="9144000" cy="906690"/>
          </a:xfrm>
        </p:spPr>
        <p:txBody>
          <a:bodyPr/>
          <a:lstStyle/>
          <a:p>
            <a:endParaRPr lang="pt-PT" dirty="0"/>
          </a:p>
        </p:txBody>
      </p:sp>
      <p:pic>
        <p:nvPicPr>
          <p:cNvPr id="6" name="Marcador de Posição de Conteúd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836712"/>
            <a:ext cx="9144000" cy="5289451"/>
          </a:xfrm>
          <a:prstGeom prst="rect">
            <a:avLst/>
          </a:prstGeom>
          <a:ln>
            <a:noFill/>
          </a:ln>
          <a:effectLst>
            <a:softEdge rad="112500"/>
          </a:effectLst>
        </p:spPr>
      </p:pic>
    </p:spTree>
    <p:extLst>
      <p:ext uri="{BB962C8B-B14F-4D97-AF65-F5344CB8AC3E}">
        <p14:creationId xmlns:p14="http://schemas.microsoft.com/office/powerpoint/2010/main" val="13370873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err="1" smtClean="0">
                <a:latin typeface="Comic Sans MS" panose="030F0702030302020204" pitchFamily="66" charset="0"/>
              </a:rPr>
              <a:t>Travail</a:t>
            </a:r>
            <a:r>
              <a:rPr lang="pt-PT" dirty="0" smtClean="0">
                <a:latin typeface="Comic Sans MS" panose="030F0702030302020204" pitchFamily="66" charset="0"/>
              </a:rPr>
              <a:t> </a:t>
            </a:r>
            <a:r>
              <a:rPr lang="pt-PT" dirty="0" err="1" smtClean="0">
                <a:latin typeface="Comic Sans MS" panose="030F0702030302020204" pitchFamily="66" charset="0"/>
              </a:rPr>
              <a:t>effectué</a:t>
            </a:r>
            <a:r>
              <a:rPr lang="pt-PT" dirty="0" smtClean="0">
                <a:latin typeface="Comic Sans MS" panose="030F0702030302020204" pitchFamily="66" charset="0"/>
              </a:rPr>
              <a:t> par:</a:t>
            </a:r>
            <a:endParaRPr lang="pt-PT" dirty="0">
              <a:latin typeface="Comic Sans MS" panose="030F0702030302020204" pitchFamily="66" charset="0"/>
            </a:endParaRPr>
          </a:p>
        </p:txBody>
      </p:sp>
      <p:sp>
        <p:nvSpPr>
          <p:cNvPr id="3" name="Marcador de Posição de Conteúdo 2"/>
          <p:cNvSpPr>
            <a:spLocks noGrp="1"/>
          </p:cNvSpPr>
          <p:nvPr>
            <p:ph idx="1"/>
          </p:nvPr>
        </p:nvSpPr>
        <p:spPr/>
        <p:txBody>
          <a:bodyPr/>
          <a:lstStyle/>
          <a:p>
            <a:pPr marL="0" indent="0">
              <a:buNone/>
            </a:pPr>
            <a:r>
              <a:rPr lang="pt-PT" dirty="0" smtClean="0">
                <a:latin typeface="Comic Sans MS" panose="030F0702030302020204" pitchFamily="66" charset="0"/>
              </a:rPr>
              <a:t/>
            </a:r>
            <a:br>
              <a:rPr lang="pt-PT" dirty="0" smtClean="0">
                <a:latin typeface="Comic Sans MS" panose="030F0702030302020204" pitchFamily="66" charset="0"/>
              </a:rPr>
            </a:br>
            <a:r>
              <a:rPr lang="pt-PT" dirty="0" smtClean="0">
                <a:latin typeface="Comic Sans MS" panose="030F0702030302020204" pitchFamily="66" charset="0"/>
              </a:rPr>
              <a:t/>
            </a:r>
            <a:br>
              <a:rPr lang="pt-PT" dirty="0" smtClean="0">
                <a:latin typeface="Comic Sans MS" panose="030F0702030302020204" pitchFamily="66" charset="0"/>
              </a:rPr>
            </a:br>
            <a:r>
              <a:rPr lang="pt-PT" dirty="0" err="1" smtClean="0">
                <a:latin typeface="Comic Sans MS" panose="030F0702030302020204" pitchFamily="66" charset="0"/>
              </a:rPr>
              <a:t>Elson</a:t>
            </a:r>
            <a:r>
              <a:rPr lang="pt-PT" dirty="0" smtClean="0">
                <a:latin typeface="Comic Sans MS" panose="030F0702030302020204" pitchFamily="66" charset="0"/>
              </a:rPr>
              <a:t> Pina – nº 10 | 10º K</a:t>
            </a:r>
            <a:br>
              <a:rPr lang="pt-PT" dirty="0" smtClean="0">
                <a:latin typeface="Comic Sans MS" panose="030F0702030302020204" pitchFamily="66" charset="0"/>
              </a:rPr>
            </a:br>
            <a:r>
              <a:rPr lang="pt-PT" dirty="0" smtClean="0">
                <a:latin typeface="Comic Sans MS" panose="030F0702030302020204" pitchFamily="66" charset="0"/>
              </a:rPr>
              <a:t/>
            </a:r>
            <a:br>
              <a:rPr lang="pt-PT" dirty="0" smtClean="0">
                <a:latin typeface="Comic Sans MS" panose="030F0702030302020204" pitchFamily="66" charset="0"/>
              </a:rPr>
            </a:br>
            <a:r>
              <a:rPr lang="pt-PT" dirty="0" smtClean="0">
                <a:latin typeface="Comic Sans MS" panose="030F0702030302020204" pitchFamily="66" charset="0"/>
              </a:rPr>
              <a:t/>
            </a:r>
            <a:br>
              <a:rPr lang="pt-PT" dirty="0" smtClean="0">
                <a:latin typeface="Comic Sans MS" panose="030F0702030302020204" pitchFamily="66" charset="0"/>
              </a:rPr>
            </a:br>
            <a:r>
              <a:rPr lang="pt-PT" dirty="0" smtClean="0">
                <a:latin typeface="Comic Sans MS" panose="030F0702030302020204" pitchFamily="66" charset="0"/>
              </a:rPr>
              <a:t>Pedro Rosas – nº 23 | 10º K</a:t>
            </a:r>
            <a:endParaRPr lang="pt-PT" dirty="0">
              <a:latin typeface="Comic Sans MS" panose="030F0702030302020204" pitchFamily="66" charset="0"/>
            </a:endParaRPr>
          </a:p>
        </p:txBody>
      </p:sp>
    </p:spTree>
    <p:extLst>
      <p:ext uri="{BB962C8B-B14F-4D97-AF65-F5344CB8AC3E}">
        <p14:creationId xmlns:p14="http://schemas.microsoft.com/office/powerpoint/2010/main" val="3154264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1"/>
            <a:ext cx="9144000" cy="1052736"/>
          </a:xfrm>
        </p:spPr>
        <p:txBody>
          <a:bodyPr/>
          <a:lstStyle/>
          <a:p>
            <a:r>
              <a:rPr lang="pt-PT" dirty="0" smtClean="0">
                <a:latin typeface="Gill Sans Ultra Bold" panose="020B0A02020104020203" pitchFamily="34" charset="0"/>
                <a:cs typeface="MV Boli" panose="02000500030200090000" pitchFamily="2" charset="0"/>
              </a:rPr>
              <a:t>Dubrovnik</a:t>
            </a:r>
            <a:endParaRPr lang="pt-PT" dirty="0">
              <a:latin typeface="Gill Sans Ultra Bold" panose="020B0A02020104020203" pitchFamily="34" charset="0"/>
              <a:cs typeface="MV Boli" panose="02000500030200090000" pitchFamily="2" charset="0"/>
            </a:endParaRPr>
          </a:p>
        </p:txBody>
      </p:sp>
      <p:sp>
        <p:nvSpPr>
          <p:cNvPr id="3" name="Subtítulo 2"/>
          <p:cNvSpPr>
            <a:spLocks noGrp="1"/>
          </p:cNvSpPr>
          <p:nvPr>
            <p:ph type="subTitle" idx="1"/>
          </p:nvPr>
        </p:nvSpPr>
        <p:spPr>
          <a:xfrm>
            <a:off x="0" y="1052736"/>
            <a:ext cx="9144000" cy="5805264"/>
          </a:xfrm>
        </p:spPr>
        <p:txBody>
          <a:bodyPr>
            <a:normAutofit fontScale="92500" lnSpcReduction="20000"/>
          </a:bodyPr>
          <a:lstStyle/>
          <a:p>
            <a:r>
              <a:rPr lang="fr-FR" dirty="0" smtClean="0">
                <a:solidFill>
                  <a:schemeClr val="tx1"/>
                </a:solidFill>
                <a:latin typeface="Comic Sans MS" panose="030F0702030302020204" pitchFamily="66" charset="0"/>
              </a:rPr>
              <a:t>Dubrovnik, rarement orthographiée comme Dubrovnique, est une ville côtière en Croatie située dans la pointe sud de la Dalmatie, à la pointe de l'isthme homonyme.</a:t>
            </a:r>
            <a:br>
              <a:rPr lang="fr-FR" dirty="0" smtClean="0">
                <a:solidFill>
                  <a:schemeClr val="tx1"/>
                </a:solidFill>
                <a:latin typeface="Comic Sans MS" panose="030F0702030302020204" pitchFamily="66" charset="0"/>
              </a:rPr>
            </a:br>
            <a:endParaRPr lang="fr-FR" dirty="0" smtClean="0">
              <a:solidFill>
                <a:schemeClr val="tx1"/>
              </a:solidFill>
              <a:latin typeface="Comic Sans MS" panose="030F0702030302020204" pitchFamily="66" charset="0"/>
            </a:endParaRPr>
          </a:p>
          <a:p>
            <a:r>
              <a:rPr lang="fr-FR" dirty="0" smtClean="0">
                <a:solidFill>
                  <a:schemeClr val="tx1"/>
                </a:solidFill>
                <a:latin typeface="Comic Sans MS" panose="030F0702030302020204" pitchFamily="66" charset="0"/>
              </a:rPr>
              <a:t>C'est l'une des villes les plus magnifiques du monde. Désormais un site du patrimoine mondial de l'Unesco et la destination la plus haut de gamme de la Croatie, c'était autrefois la capitale de la riche République de Raguse (1358-1808)</a:t>
            </a:r>
            <a:br>
              <a:rPr lang="fr-FR" dirty="0" smtClean="0">
                <a:solidFill>
                  <a:schemeClr val="tx1"/>
                </a:solidFill>
                <a:latin typeface="Comic Sans MS" panose="030F0702030302020204" pitchFamily="66" charset="0"/>
              </a:rPr>
            </a:br>
            <a:r>
              <a:rPr lang="fr-FR" dirty="0" smtClean="0">
                <a:solidFill>
                  <a:schemeClr val="tx1"/>
                </a:solidFill>
                <a:latin typeface="Comic Sans MS" panose="030F0702030302020204" pitchFamily="66" charset="0"/>
              </a:rPr>
              <a:t/>
            </a:r>
            <a:br>
              <a:rPr lang="fr-FR" dirty="0" smtClean="0">
                <a:solidFill>
                  <a:schemeClr val="tx1"/>
                </a:solidFill>
                <a:latin typeface="Comic Sans MS" panose="030F0702030302020204" pitchFamily="66" charset="0"/>
              </a:rPr>
            </a:br>
            <a:r>
              <a:rPr lang="fr-FR" dirty="0" smtClean="0">
                <a:solidFill>
                  <a:schemeClr val="tx1"/>
                </a:solidFill>
                <a:latin typeface="Comic Sans MS" panose="030F0702030302020204" pitchFamily="66" charset="0"/>
              </a:rPr>
              <a:t>Au cours de son âge d'or au 16ème siècle, il avait l'une des plus grandes flottes de la marine marchande dans le monde, avec des consulats dans plus de 50 ports étrangers.</a:t>
            </a:r>
            <a:endParaRPr lang="pt-PT"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5763827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l="-21000" r="-21000"/>
          </a:stretch>
        </a:blipFill>
        <a:effectLst/>
      </p:bgPr>
    </p:bg>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a:xfrm>
            <a:off x="467544" y="188640"/>
            <a:ext cx="8229600" cy="4525963"/>
          </a:xfrm>
        </p:spPr>
        <p:txBody>
          <a:bodyPr>
            <a:noAutofit/>
          </a:bodyPr>
          <a:lstStyle/>
          <a:p>
            <a:pPr marL="0" indent="0" algn="ctr">
              <a:buNone/>
            </a:pPr>
            <a:r>
              <a:rPr lang="fr-FR" sz="3000" dirty="0" smtClean="0">
                <a:latin typeface="Comic Sans MS" panose="030F0702030302020204" pitchFamily="66" charset="0"/>
              </a:rPr>
              <a:t>Aujourd'hui, les visiteurs viennent ici pour le loisir, non pour commercer. Le principal attrait est la charmante vieille ville piétonne, remplie de palais aristocratiques et d'élégantes églises baroques, contenues dans de robustes fortifications médiévales.</a:t>
            </a:r>
            <a:br>
              <a:rPr lang="fr-FR" sz="3000" dirty="0" smtClean="0">
                <a:latin typeface="Comic Sans MS" panose="030F0702030302020204" pitchFamily="66" charset="0"/>
              </a:rPr>
            </a:br>
            <a:r>
              <a:rPr lang="fr-FR" sz="3000" dirty="0" smtClean="0">
                <a:latin typeface="Comic Sans MS" panose="030F0702030302020204" pitchFamily="66" charset="0"/>
              </a:rPr>
              <a:t/>
            </a:r>
            <a:br>
              <a:rPr lang="fr-FR" sz="3000" dirty="0" smtClean="0">
                <a:latin typeface="Comic Sans MS" panose="030F0702030302020204" pitchFamily="66" charset="0"/>
              </a:rPr>
            </a:br>
            <a:r>
              <a:rPr lang="fr-FR" sz="3000" dirty="0" smtClean="0">
                <a:latin typeface="Comic Sans MS" panose="030F0702030302020204" pitchFamily="66" charset="0"/>
              </a:rPr>
              <a:t>De plus, la vieille ville de Dubrovnik a été un lieu de tournage populaire ces dernières années. La série télévisée Game of </a:t>
            </a:r>
            <a:r>
              <a:rPr lang="fr-FR" sz="3000" dirty="0" err="1" smtClean="0">
                <a:latin typeface="Comic Sans MS" panose="030F0702030302020204" pitchFamily="66" charset="0"/>
              </a:rPr>
              <a:t>Thrones</a:t>
            </a:r>
            <a:r>
              <a:rPr lang="fr-FR" sz="3000" dirty="0" smtClean="0">
                <a:latin typeface="Comic Sans MS" panose="030F0702030302020204" pitchFamily="66" charset="0"/>
              </a:rPr>
              <a:t> et le film Star </a:t>
            </a:r>
            <a:r>
              <a:rPr lang="fr-FR" sz="3000" dirty="0" err="1" smtClean="0">
                <a:latin typeface="Comic Sans MS" panose="030F0702030302020204" pitchFamily="66" charset="0"/>
              </a:rPr>
              <a:t>Wars</a:t>
            </a:r>
            <a:r>
              <a:rPr lang="fr-FR" sz="3000" dirty="0" smtClean="0">
                <a:latin typeface="Comic Sans MS" panose="030F0702030302020204" pitchFamily="66" charset="0"/>
              </a:rPr>
              <a:t>: Episode VIII ont tous deux été tournés ici, tandis que le film Robin Hood: </a:t>
            </a:r>
            <a:r>
              <a:rPr lang="fr-FR" sz="3000" dirty="0" err="1" smtClean="0">
                <a:latin typeface="Comic Sans MS" panose="030F0702030302020204" pitchFamily="66" charset="0"/>
              </a:rPr>
              <a:t>Origins</a:t>
            </a:r>
            <a:r>
              <a:rPr lang="fr-FR" sz="3000" dirty="0" smtClean="0">
                <a:latin typeface="Comic Sans MS" panose="030F0702030302020204" pitchFamily="66" charset="0"/>
              </a:rPr>
              <a:t> est également en cours de réalisation cette année.</a:t>
            </a:r>
            <a:br>
              <a:rPr lang="fr-FR" sz="3000" dirty="0" smtClean="0">
                <a:latin typeface="Comic Sans MS" panose="030F0702030302020204" pitchFamily="66" charset="0"/>
              </a:rPr>
            </a:br>
            <a:r>
              <a:rPr lang="fr-FR" sz="3000" dirty="0" smtClean="0">
                <a:latin typeface="Comic Sans MS" panose="030F0702030302020204" pitchFamily="66" charset="0"/>
              </a:rPr>
              <a:t/>
            </a:r>
            <a:br>
              <a:rPr lang="fr-FR" sz="3000" dirty="0" smtClean="0">
                <a:latin typeface="Comic Sans MS" panose="030F0702030302020204" pitchFamily="66" charset="0"/>
              </a:rPr>
            </a:br>
            <a:r>
              <a:rPr lang="fr-FR" sz="3000" dirty="0" smtClean="0"/>
              <a:t/>
            </a:r>
            <a:br>
              <a:rPr lang="fr-FR" sz="3000" dirty="0" smtClean="0"/>
            </a:br>
            <a:r>
              <a:rPr lang="fr-FR" sz="3000" dirty="0" smtClean="0"/>
              <a:t/>
            </a:r>
            <a:br>
              <a:rPr lang="fr-FR" sz="3000" dirty="0" smtClean="0"/>
            </a:br>
            <a:r>
              <a:rPr lang="fr-FR" sz="3000" dirty="0" smtClean="0"/>
              <a:t/>
            </a:r>
            <a:br>
              <a:rPr lang="fr-FR" sz="3000" dirty="0" smtClean="0"/>
            </a:br>
            <a:endParaRPr lang="pt-PT" sz="3000" dirty="0"/>
          </a:p>
        </p:txBody>
      </p:sp>
    </p:spTree>
    <p:extLst>
      <p:ext uri="{BB962C8B-B14F-4D97-AF65-F5344CB8AC3E}">
        <p14:creationId xmlns:p14="http://schemas.microsoft.com/office/powerpoint/2010/main" val="391342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a:xfrm>
            <a:off x="467544" y="260648"/>
            <a:ext cx="8229600" cy="4525963"/>
          </a:xfrm>
        </p:spPr>
        <p:txBody>
          <a:bodyPr>
            <a:noAutofit/>
          </a:bodyPr>
          <a:lstStyle/>
          <a:p>
            <a:pPr marL="0" indent="0" algn="ctr">
              <a:buNone/>
            </a:pPr>
            <a:r>
              <a:rPr lang="fr-FR" sz="3000" dirty="0" smtClean="0">
                <a:latin typeface="Comic Sans MS" panose="030F0702030302020204" pitchFamily="66" charset="0"/>
              </a:rPr>
              <a:t>L'inconvénient est que la majorité des habitants ont vendu leurs propriétés pour le tourisme et déménagé dans la banlieue moderne de </a:t>
            </a:r>
            <a:r>
              <a:rPr lang="fr-FR" sz="3000" dirty="0" err="1" smtClean="0">
                <a:latin typeface="Comic Sans MS" panose="030F0702030302020204" pitchFamily="66" charset="0"/>
              </a:rPr>
              <a:t>Lapad</a:t>
            </a:r>
            <a:r>
              <a:rPr lang="fr-FR" sz="3000" dirty="0" smtClean="0">
                <a:latin typeface="Comic Sans MS" panose="030F0702030302020204" pitchFamily="66" charset="0"/>
              </a:rPr>
              <a:t>, de sorte que la vieille ville est un peu plus qu'un musée vide en hiver. Le nombre de personnes résidant en permanence dans le centre historique est passé de 5 000 (en 1991) à 500 (en 2014), tandis que le nombre de visiteurs a augmenté de façon exponentielle - on parle même de limiter le nombre de personnes pouvant entrer dans la vieille ville. </a:t>
            </a:r>
            <a:endParaRPr lang="pt-PT" sz="3000" dirty="0">
              <a:latin typeface="Comic Sans MS" panose="030F0702030302020204" pitchFamily="66" charset="0"/>
            </a:endParaRPr>
          </a:p>
        </p:txBody>
      </p:sp>
    </p:spTree>
    <p:extLst>
      <p:ext uri="{BB962C8B-B14F-4D97-AF65-F5344CB8AC3E}">
        <p14:creationId xmlns:p14="http://schemas.microsoft.com/office/powerpoint/2010/main" val="354994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l="-6000" r="-6000"/>
          </a:stretch>
        </a:blipFill>
        <a:effectLst/>
      </p:bgPr>
    </p:bg>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a:xfrm>
            <a:off x="467544" y="188640"/>
            <a:ext cx="8229600" cy="6552728"/>
          </a:xfrm>
        </p:spPr>
        <p:txBody>
          <a:bodyPr>
            <a:noAutofit/>
          </a:bodyPr>
          <a:lstStyle/>
          <a:p>
            <a:pPr marL="0" indent="0" algn="ctr">
              <a:buNone/>
            </a:pPr>
            <a:r>
              <a:rPr lang="fr-FR" sz="3000" dirty="0" smtClean="0">
                <a:latin typeface="Comic Sans MS" panose="030F0702030302020204" pitchFamily="66" charset="0"/>
              </a:rPr>
              <a:t>La plupart des principales attractions sont concentrées dans la vieille ville, à l'intérieur des remparts médiévaux. Deux portes cintrées monumentales, Pile (à l'ouest) et </a:t>
            </a:r>
            <a:r>
              <a:rPr lang="fr-FR" sz="3000" dirty="0" err="1" smtClean="0">
                <a:latin typeface="Comic Sans MS" panose="030F0702030302020204" pitchFamily="66" charset="0"/>
              </a:rPr>
              <a:t>Ploče</a:t>
            </a:r>
            <a:r>
              <a:rPr lang="fr-FR" sz="3000" dirty="0" smtClean="0">
                <a:latin typeface="Comic Sans MS" panose="030F0702030302020204" pitchFamily="66" charset="0"/>
              </a:rPr>
              <a:t> (à l'est), desservent les entrées de la vieille ville, et elles sont rejointes par l'artère principale, </a:t>
            </a:r>
            <a:r>
              <a:rPr lang="fr-FR" sz="3000" dirty="0" err="1" smtClean="0">
                <a:latin typeface="Comic Sans MS" panose="030F0702030302020204" pitchFamily="66" charset="0"/>
              </a:rPr>
              <a:t>Stradun</a:t>
            </a:r>
            <a:r>
              <a:rPr lang="fr-FR" sz="3000" dirty="0" smtClean="0">
                <a:latin typeface="Comic Sans MS" panose="030F0702030302020204" pitchFamily="66" charset="0"/>
              </a:rPr>
              <a:t> (alias Plate).</a:t>
            </a:r>
          </a:p>
          <a:p>
            <a:pPr marL="0" indent="0" algn="ctr">
              <a:buNone/>
            </a:pPr>
            <a:r>
              <a:rPr lang="pt-PT" sz="3000" dirty="0" smtClean="0">
                <a:latin typeface="Comic Sans MS" panose="030F0702030302020204" pitchFamily="66" charset="0"/>
              </a:rPr>
              <a:t/>
            </a:r>
            <a:br>
              <a:rPr lang="pt-PT" sz="3000" dirty="0" smtClean="0">
                <a:latin typeface="Comic Sans MS" panose="030F0702030302020204" pitchFamily="66" charset="0"/>
              </a:rPr>
            </a:br>
            <a:endParaRPr lang="pt-PT" sz="3000" dirty="0">
              <a:latin typeface="Comic Sans MS" panose="030F0702030302020204" pitchFamily="66" charset="0"/>
            </a:endParaRPr>
          </a:p>
        </p:txBody>
      </p:sp>
    </p:spTree>
    <p:extLst>
      <p:ext uri="{BB962C8B-B14F-4D97-AF65-F5344CB8AC3E}">
        <p14:creationId xmlns:p14="http://schemas.microsoft.com/office/powerpoint/2010/main" val="1233090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l="-1000" r="-1000"/>
          </a:stretch>
        </a:blipFill>
        <a:effectLst/>
      </p:bgPr>
    </p:bg>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a:xfrm>
            <a:off x="395536" y="188640"/>
            <a:ext cx="8229600" cy="6552728"/>
          </a:xfrm>
        </p:spPr>
        <p:txBody>
          <a:bodyPr>
            <a:normAutofit lnSpcReduction="10000"/>
          </a:bodyPr>
          <a:lstStyle/>
          <a:p>
            <a:pPr marL="0" indent="0" algn="ctr">
              <a:buNone/>
            </a:pPr>
            <a:r>
              <a:rPr lang="fr-FR" sz="3000" dirty="0" smtClean="0">
                <a:latin typeface="Comic Sans MS" panose="030F0702030302020204" pitchFamily="66" charset="0"/>
              </a:rPr>
              <a:t/>
            </a:r>
            <a:br>
              <a:rPr lang="fr-FR" sz="3000" dirty="0" smtClean="0">
                <a:latin typeface="Comic Sans MS" panose="030F0702030302020204" pitchFamily="66" charset="0"/>
              </a:rPr>
            </a:br>
            <a:r>
              <a:rPr lang="fr-FR" sz="3000" dirty="0" smtClean="0">
                <a:latin typeface="Comic Sans MS" panose="030F0702030302020204" pitchFamily="66" charset="0"/>
              </a:rPr>
              <a:t>La plupart des principales attractions sont concentrées dans la vieille ville, à l'intérieur des remparts médiévaux. Deux portes cintrées monumentales, Pile (à l'ouest) et </a:t>
            </a:r>
            <a:r>
              <a:rPr lang="fr-FR" sz="3000" dirty="0" err="1" smtClean="0">
                <a:latin typeface="Comic Sans MS" panose="030F0702030302020204" pitchFamily="66" charset="0"/>
              </a:rPr>
              <a:t>Ploče</a:t>
            </a:r>
            <a:r>
              <a:rPr lang="fr-FR" sz="3000" dirty="0" smtClean="0">
                <a:latin typeface="Comic Sans MS" panose="030F0702030302020204" pitchFamily="66" charset="0"/>
              </a:rPr>
              <a:t> (à l'est), desservent les entrées de la vieille ville, et elles sont rejointes par l'artère principale, </a:t>
            </a:r>
            <a:r>
              <a:rPr lang="fr-FR" sz="3000" dirty="0" err="1" smtClean="0">
                <a:latin typeface="Comic Sans MS" panose="030F0702030302020204" pitchFamily="66" charset="0"/>
              </a:rPr>
              <a:t>Stradun</a:t>
            </a:r>
            <a:r>
              <a:rPr lang="fr-FR" sz="3000" dirty="0" smtClean="0">
                <a:latin typeface="Comic Sans MS" panose="030F0702030302020204" pitchFamily="66" charset="0"/>
              </a:rPr>
              <a:t> (alias Plate).</a:t>
            </a:r>
          </a:p>
          <a:p>
            <a:pPr marL="0" indent="0" algn="ctr">
              <a:buNone/>
            </a:pPr>
            <a:endParaRPr lang="fr-FR" sz="3000" dirty="0">
              <a:latin typeface="Comic Sans MS" panose="030F0702030302020204" pitchFamily="66" charset="0"/>
            </a:endParaRPr>
          </a:p>
          <a:p>
            <a:pPr marL="0" indent="0" algn="ctr">
              <a:buNone/>
            </a:pPr>
            <a:r>
              <a:rPr lang="fr-FR" sz="3000" dirty="0" smtClean="0">
                <a:latin typeface="Comic Sans MS" panose="030F0702030302020204" pitchFamily="66" charset="0"/>
              </a:rPr>
              <a:t>En 1991, après l'éclatement de la Yougoslavie, Dubrovnik a été assiégée par les soldats serbes et monténégrins de l'Armée populaire yougoslave (JNA) pendant sept mois et a subi d'importants dégâts du fait des bombardements. </a:t>
            </a:r>
            <a:endParaRPr lang="pt-PT" sz="3000" dirty="0" smtClean="0">
              <a:latin typeface="Comic Sans MS" panose="030F0702030302020204" pitchFamily="66" charset="0"/>
            </a:endParaRPr>
          </a:p>
          <a:p>
            <a:pPr marL="0" indent="0" algn="ctr">
              <a:buNone/>
            </a:pPr>
            <a:endParaRPr lang="pt-PT" sz="3000" dirty="0">
              <a:latin typeface="Comic Sans MS" panose="030F0702030302020204" pitchFamily="66" charset="0"/>
            </a:endParaRPr>
          </a:p>
        </p:txBody>
      </p:sp>
    </p:spTree>
    <p:extLst>
      <p:ext uri="{BB962C8B-B14F-4D97-AF65-F5344CB8AC3E}">
        <p14:creationId xmlns:p14="http://schemas.microsoft.com/office/powerpoint/2010/main" val="40669618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l="-6000" r="-6000"/>
          </a:stretch>
        </a:blipFill>
        <a:effectLst/>
      </p:bgPr>
    </p:bg>
    <p:spTree>
      <p:nvGrpSpPr>
        <p:cNvPr id="1" name=""/>
        <p:cNvGrpSpPr/>
        <p:nvPr/>
      </p:nvGrpSpPr>
      <p:grpSpPr>
        <a:xfrm>
          <a:off x="0" y="0"/>
          <a:ext cx="0" cy="0"/>
          <a:chOff x="0" y="0"/>
          <a:chExt cx="0" cy="0"/>
        </a:xfrm>
      </p:grpSpPr>
      <p:pic>
        <p:nvPicPr>
          <p:cNvPr id="2050" name="Picture 2" descr="C:\Users\aluno\Downloads\Untitled desig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504418">
            <a:off x="525016" y="443098"/>
            <a:ext cx="3369940" cy="3369940"/>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2051" name="Picture 3" descr="C:\Users\aluno\Downloads\5682962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493947">
            <a:off x="1171985" y="4615921"/>
            <a:ext cx="3121025" cy="201771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aluno\Downloads\stradun_dubrovnik_croati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546224">
            <a:off x="4382603" y="613533"/>
            <a:ext cx="3327623" cy="220871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aluno\Downloads\Dubrovnik-Old-Town-at-night.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0428032">
            <a:off x="4870169" y="3969120"/>
            <a:ext cx="3604151" cy="2403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39807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luno\Downloads\Bosn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266794">
            <a:off x="4355976" y="620688"/>
            <a:ext cx="4125640" cy="3058131"/>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aluno\Downloads\city_wall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509282">
            <a:off x="165268" y="608598"/>
            <a:ext cx="3525267" cy="232176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aluno\Downloads\bosnia-and-herzegovin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200970">
            <a:off x="239436" y="4520387"/>
            <a:ext cx="2882578" cy="190774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aluno\Downloads\f68de93135f6853833a8597cc9a0f99b.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41425" y="4319227"/>
            <a:ext cx="3676810" cy="2298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4964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luno\Downloads\1503321118-4b902f096e63229ea93544f3b3a7ca3eccb8a408e371c6758f09ff9154686d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832909">
            <a:off x="235538" y="437492"/>
            <a:ext cx="4273162" cy="2848775"/>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aluno\Downloads\game-of-thrones-dubrovni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22511">
            <a:off x="4892004" y="615578"/>
            <a:ext cx="3620774" cy="206901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aluno\Downloads\701-Kings-Landing-Cersei-Jaim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26240">
            <a:off x="464681" y="3481905"/>
            <a:ext cx="4672149" cy="2626724"/>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aluno\Downloads\d40c8d45cbd74e8cca09d53f5547095b.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503172">
            <a:off x="5608638" y="4265345"/>
            <a:ext cx="2995810" cy="1686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4921080"/>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TotalTime>
  <Words>222</Words>
  <Application>Microsoft Office PowerPoint</Application>
  <PresentationFormat>Apresentação no Ecrã (4:3)</PresentationFormat>
  <Paragraphs>12</Paragraphs>
  <Slides>10</Slides>
  <Notes>0</Notes>
  <HiddenSlides>0</HiddenSlides>
  <MMClips>0</MMClips>
  <ScaleCrop>false</ScaleCrop>
  <HeadingPairs>
    <vt:vector size="4" baseType="variant">
      <vt:variant>
        <vt:lpstr>Tema</vt:lpstr>
      </vt:variant>
      <vt:variant>
        <vt:i4>1</vt:i4>
      </vt:variant>
      <vt:variant>
        <vt:lpstr>Títulos dos diapositivos</vt:lpstr>
      </vt:variant>
      <vt:variant>
        <vt:i4>10</vt:i4>
      </vt:variant>
    </vt:vector>
  </HeadingPairs>
  <TitlesOfParts>
    <vt:vector size="11" baseType="lpstr">
      <vt:lpstr>Tema do Office</vt:lpstr>
      <vt:lpstr>Apresentação do PowerPoint</vt:lpstr>
      <vt:lpstr>Dubrovnik</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Travail effectué par:</vt:lpstr>
    </vt:vector>
  </TitlesOfParts>
  <Company>M. E. - GEPE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aluno</dc:creator>
  <cp:lastModifiedBy>Maria Jacinto</cp:lastModifiedBy>
  <cp:revision>8</cp:revision>
  <dcterms:created xsi:type="dcterms:W3CDTF">2018-04-13T10:05:43Z</dcterms:created>
  <dcterms:modified xsi:type="dcterms:W3CDTF">2018-04-24T15:35:24Z</dcterms:modified>
</cp:coreProperties>
</file>