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6" r:id="rId5"/>
    <p:sldId id="269" r:id="rId6"/>
    <p:sldId id="258" r:id="rId7"/>
    <p:sldId id="271" r:id="rId8"/>
    <p:sldId id="259" r:id="rId9"/>
    <p:sldId id="272" r:id="rId10"/>
    <p:sldId id="261" r:id="rId11"/>
    <p:sldId id="273" r:id="rId12"/>
    <p:sldId id="260" r:id="rId13"/>
    <p:sldId id="270" r:id="rId14"/>
    <p:sldId id="262" r:id="rId15"/>
    <p:sldId id="275" r:id="rId16"/>
    <p:sldId id="263" r:id="rId17"/>
    <p:sldId id="278" r:id="rId18"/>
    <p:sldId id="277" r:id="rId19"/>
    <p:sldId id="280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Vidutinis stilius 4 – paryškinima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33 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2 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AAFB071B-7E41-4E68-9AE9-27565207A47F}" type="presOf" srcId="{1AFF3658-06D3-4950-8A07-687595AF097D}" destId="{A430AD3A-E342-4810-9475-EBBBF1CDD4C8}" srcOrd="0" destOrd="0" presId="urn:microsoft.com/office/officeart/2008/layout/VerticalCurvedList"/>
    <dgm:cxn modelId="{EC53A09F-7374-450F-9C78-A33C01A273A5}" type="presOf" srcId="{847202AE-62D6-4526-8B92-565D61191F76}" destId="{57141F89-13E4-4BD8-BBD9-E8884F6D7DF7}" srcOrd="0" destOrd="0" presId="urn:microsoft.com/office/officeart/2008/layout/VerticalCurvedList"/>
    <dgm:cxn modelId="{6CBD3B65-F644-483C-9021-1F0939050D65}" type="presOf" srcId="{8C494CBC-63A2-41CF-8738-5AF1694AE468}" destId="{8DA90BF6-99A1-4502-9EB3-595D737BD3AA}" srcOrd="0" destOrd="0" presId="urn:microsoft.com/office/officeart/2008/layout/VerticalCurvedList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E09C31A4-D51C-49CE-A610-52E581D8EFD7}" type="presOf" srcId="{A2F983CA-03E1-4C61-A62D-27DD437C747E}" destId="{3B416D08-0E19-4D95-A212-3A13C4608C1B}" srcOrd="0" destOrd="0" presId="urn:microsoft.com/office/officeart/2008/layout/VerticalCurvedList"/>
    <dgm:cxn modelId="{D723CE7F-80F7-46C9-9413-F152FBE52E67}" type="presOf" srcId="{D3C39F57-AADC-4784-8A31-A8624C9B2C88}" destId="{22C3D068-73E7-4474-B1FC-95AABA903507}" srcOrd="0" destOrd="0" presId="urn:microsoft.com/office/officeart/2008/layout/VerticalCurvedList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5D3E0488-B8B1-42E3-8B5B-DA4EAA6E284F}" type="presParOf" srcId="{57141F89-13E4-4BD8-BBD9-E8884F6D7DF7}" destId="{F80AC499-ECF4-4FAE-A3B4-DF037BF85A56}" srcOrd="0" destOrd="0" presId="urn:microsoft.com/office/officeart/2008/layout/VerticalCurvedList"/>
    <dgm:cxn modelId="{75976E76-8BB1-44C0-B588-AC2B7B7F1C32}" type="presParOf" srcId="{F80AC499-ECF4-4FAE-A3B4-DF037BF85A56}" destId="{697DF87B-2A24-4265-99E6-BB13583F74BA}" srcOrd="0" destOrd="0" presId="urn:microsoft.com/office/officeart/2008/layout/VerticalCurvedList"/>
    <dgm:cxn modelId="{63ACEC20-9691-42D3-8E4F-B91110802035}" type="presParOf" srcId="{697DF87B-2A24-4265-99E6-BB13583F74BA}" destId="{52ECAFBF-798E-4304-B45E-920D91422B4C}" srcOrd="0" destOrd="0" presId="urn:microsoft.com/office/officeart/2008/layout/VerticalCurvedList"/>
    <dgm:cxn modelId="{33CA9A55-2B45-451A-A7BA-ED8D70B328C7}" type="presParOf" srcId="{697DF87B-2A24-4265-99E6-BB13583F74BA}" destId="{A430AD3A-E342-4810-9475-EBBBF1CDD4C8}" srcOrd="1" destOrd="0" presId="urn:microsoft.com/office/officeart/2008/layout/VerticalCurvedList"/>
    <dgm:cxn modelId="{BE488D03-ABE4-41F1-95D4-A74468B9A078}" type="presParOf" srcId="{697DF87B-2A24-4265-99E6-BB13583F74BA}" destId="{1680E571-9427-4D5E-B57A-12FEFB98C37B}" srcOrd="2" destOrd="0" presId="urn:microsoft.com/office/officeart/2008/layout/VerticalCurvedList"/>
    <dgm:cxn modelId="{279B146F-29E1-456D-8F85-C9C56271201C}" type="presParOf" srcId="{697DF87B-2A24-4265-99E6-BB13583F74BA}" destId="{83159098-D609-4D4A-881E-D2643CC85B58}" srcOrd="3" destOrd="0" presId="urn:microsoft.com/office/officeart/2008/layout/VerticalCurvedList"/>
    <dgm:cxn modelId="{50586505-C155-462D-9FDD-46197411EAFA}" type="presParOf" srcId="{F80AC499-ECF4-4FAE-A3B4-DF037BF85A56}" destId="{8DA90BF6-99A1-4502-9EB3-595D737BD3AA}" srcOrd="1" destOrd="0" presId="urn:microsoft.com/office/officeart/2008/layout/VerticalCurvedList"/>
    <dgm:cxn modelId="{0E5DF262-353F-4576-BC96-1848E6C4854E}" type="presParOf" srcId="{F80AC499-ECF4-4FAE-A3B4-DF037BF85A56}" destId="{AA933EE2-DF11-40A6-832B-44AE8907341F}" srcOrd="2" destOrd="0" presId="urn:microsoft.com/office/officeart/2008/layout/VerticalCurvedList"/>
    <dgm:cxn modelId="{AE11EA4D-3EB4-4357-88B8-2C18E5221277}" type="presParOf" srcId="{AA933EE2-DF11-40A6-832B-44AE8907341F}" destId="{D74399CF-E186-40CD-AD8F-86C2C4D2BC10}" srcOrd="0" destOrd="0" presId="urn:microsoft.com/office/officeart/2008/layout/VerticalCurvedList"/>
    <dgm:cxn modelId="{B5EEAE07-7CAE-4CCA-A982-95A2453C735A}" type="presParOf" srcId="{F80AC499-ECF4-4FAE-A3B4-DF037BF85A56}" destId="{22C3D068-73E7-4474-B1FC-95AABA903507}" srcOrd="3" destOrd="0" presId="urn:microsoft.com/office/officeart/2008/layout/VerticalCurvedList"/>
    <dgm:cxn modelId="{A2CF99C3-500F-445F-84C2-1481157B5DE3}" type="presParOf" srcId="{F80AC499-ECF4-4FAE-A3B4-DF037BF85A56}" destId="{1D83F2BB-D946-4B1E-ACB7-BCB1C31FA9A7}" srcOrd="4" destOrd="0" presId="urn:microsoft.com/office/officeart/2008/layout/VerticalCurvedList"/>
    <dgm:cxn modelId="{5783C516-2199-4939-A95C-E52A59C3BEE3}" type="presParOf" srcId="{1D83F2BB-D946-4B1E-ACB7-BCB1C31FA9A7}" destId="{EB0E2BB5-20EE-4819-9D41-A4E1B4AB4561}" srcOrd="0" destOrd="0" presId="urn:microsoft.com/office/officeart/2008/layout/VerticalCurvedList"/>
    <dgm:cxn modelId="{EE6EDF83-6B38-48EB-BAD7-8813CC0CBCAA}" type="presParOf" srcId="{F80AC499-ECF4-4FAE-A3B4-DF037BF85A56}" destId="{3B416D08-0E19-4D95-A212-3A13C4608C1B}" srcOrd="5" destOrd="0" presId="urn:microsoft.com/office/officeart/2008/layout/VerticalCurvedList"/>
    <dgm:cxn modelId="{99B51200-1754-43C7-88A4-4D26D402EFDB}" type="presParOf" srcId="{F80AC499-ECF4-4FAE-A3B4-DF037BF85A56}" destId="{82E4E182-9926-40D9-BA55-40D2935BD744}" srcOrd="6" destOrd="0" presId="urn:microsoft.com/office/officeart/2008/layout/VerticalCurvedList"/>
    <dgm:cxn modelId="{84CE49B8-4C37-4546-8360-1DB165FAE624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35 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94140B-0509-492B-93C7-413EDE0445E6}" type="presOf" srcId="{A2F983CA-03E1-4C61-A62D-27DD437C747E}" destId="{3B416D08-0E19-4D95-A212-3A13C4608C1B}" srcOrd="0" destOrd="0" presId="urn:microsoft.com/office/officeart/2008/layout/VerticalCurvedList"/>
    <dgm:cxn modelId="{F005A9EA-5117-4697-841E-AE50219FCAF1}" type="presOf" srcId="{8C494CBC-63A2-41CF-8738-5AF1694AE468}" destId="{8DA90BF6-99A1-4502-9EB3-595D737BD3AA}" srcOrd="0" destOrd="0" presId="urn:microsoft.com/office/officeart/2008/layout/VerticalCurvedList"/>
    <dgm:cxn modelId="{EC6D659F-2D51-4848-AB1B-BAE3D6B14165}" type="presOf" srcId="{D3C39F57-AADC-4784-8A31-A8624C9B2C88}" destId="{22C3D068-73E7-4474-B1FC-95AABA903507}" srcOrd="0" destOrd="0" presId="urn:microsoft.com/office/officeart/2008/layout/VerticalCurvedList"/>
    <dgm:cxn modelId="{CD564D5A-CD31-48D6-903B-10B2C1EC26DA}" type="presOf" srcId="{1AFF3658-06D3-4950-8A07-687595AF097D}" destId="{A430AD3A-E342-4810-9475-EBBBF1CDD4C8}" srcOrd="0" destOrd="0" presId="urn:microsoft.com/office/officeart/2008/layout/VerticalCurvedList"/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63526E8B-78FE-45F2-B2C0-CFCA3B2C868D}" type="presOf" srcId="{847202AE-62D6-4526-8B92-565D61191F76}" destId="{57141F89-13E4-4BD8-BBD9-E8884F6D7DF7}" srcOrd="0" destOrd="0" presId="urn:microsoft.com/office/officeart/2008/layout/VerticalCurvedList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86AD0AC7-2E39-402C-BEC2-7C75EDE7154C}" type="presParOf" srcId="{57141F89-13E4-4BD8-BBD9-E8884F6D7DF7}" destId="{F80AC499-ECF4-4FAE-A3B4-DF037BF85A56}" srcOrd="0" destOrd="0" presId="urn:microsoft.com/office/officeart/2008/layout/VerticalCurvedList"/>
    <dgm:cxn modelId="{3176CA75-8B75-4587-B46C-B83BC1F6C80C}" type="presParOf" srcId="{F80AC499-ECF4-4FAE-A3B4-DF037BF85A56}" destId="{697DF87B-2A24-4265-99E6-BB13583F74BA}" srcOrd="0" destOrd="0" presId="urn:microsoft.com/office/officeart/2008/layout/VerticalCurvedList"/>
    <dgm:cxn modelId="{76332810-85BE-4B59-B801-9C4C4DB0E49A}" type="presParOf" srcId="{697DF87B-2A24-4265-99E6-BB13583F74BA}" destId="{52ECAFBF-798E-4304-B45E-920D91422B4C}" srcOrd="0" destOrd="0" presId="urn:microsoft.com/office/officeart/2008/layout/VerticalCurvedList"/>
    <dgm:cxn modelId="{D60CF95D-FBDE-48F9-B595-16CD8CECFBD4}" type="presParOf" srcId="{697DF87B-2A24-4265-99E6-BB13583F74BA}" destId="{A430AD3A-E342-4810-9475-EBBBF1CDD4C8}" srcOrd="1" destOrd="0" presId="urn:microsoft.com/office/officeart/2008/layout/VerticalCurvedList"/>
    <dgm:cxn modelId="{3D2C43A8-1280-4021-9B5D-D3BA2F9A3DAD}" type="presParOf" srcId="{697DF87B-2A24-4265-99E6-BB13583F74BA}" destId="{1680E571-9427-4D5E-B57A-12FEFB98C37B}" srcOrd="2" destOrd="0" presId="urn:microsoft.com/office/officeart/2008/layout/VerticalCurvedList"/>
    <dgm:cxn modelId="{163F77A7-97C9-4B1F-BA14-3ED2C0D3F9BC}" type="presParOf" srcId="{697DF87B-2A24-4265-99E6-BB13583F74BA}" destId="{83159098-D609-4D4A-881E-D2643CC85B58}" srcOrd="3" destOrd="0" presId="urn:microsoft.com/office/officeart/2008/layout/VerticalCurvedList"/>
    <dgm:cxn modelId="{F6365BDD-676C-44FB-9CBD-27BE89A9E4E4}" type="presParOf" srcId="{F80AC499-ECF4-4FAE-A3B4-DF037BF85A56}" destId="{8DA90BF6-99A1-4502-9EB3-595D737BD3AA}" srcOrd="1" destOrd="0" presId="urn:microsoft.com/office/officeart/2008/layout/VerticalCurvedList"/>
    <dgm:cxn modelId="{212CD1B9-9622-4973-B7C5-6854BEC1687A}" type="presParOf" srcId="{F80AC499-ECF4-4FAE-A3B4-DF037BF85A56}" destId="{AA933EE2-DF11-40A6-832B-44AE8907341F}" srcOrd="2" destOrd="0" presId="urn:microsoft.com/office/officeart/2008/layout/VerticalCurvedList"/>
    <dgm:cxn modelId="{DE353299-BC91-4E8F-8076-4CE8D33C60D4}" type="presParOf" srcId="{AA933EE2-DF11-40A6-832B-44AE8907341F}" destId="{D74399CF-E186-40CD-AD8F-86C2C4D2BC10}" srcOrd="0" destOrd="0" presId="urn:microsoft.com/office/officeart/2008/layout/VerticalCurvedList"/>
    <dgm:cxn modelId="{0D0B6A0F-5D42-4999-A297-4D724CEF30F7}" type="presParOf" srcId="{F80AC499-ECF4-4FAE-A3B4-DF037BF85A56}" destId="{22C3D068-73E7-4474-B1FC-95AABA903507}" srcOrd="3" destOrd="0" presId="urn:microsoft.com/office/officeart/2008/layout/VerticalCurvedList"/>
    <dgm:cxn modelId="{8843BF2E-ADE7-4B18-89DA-EE44922EA555}" type="presParOf" srcId="{F80AC499-ECF4-4FAE-A3B4-DF037BF85A56}" destId="{1D83F2BB-D946-4B1E-ACB7-BCB1C31FA9A7}" srcOrd="4" destOrd="0" presId="urn:microsoft.com/office/officeart/2008/layout/VerticalCurvedList"/>
    <dgm:cxn modelId="{75C339C1-3DF8-4550-9711-40E406A882E6}" type="presParOf" srcId="{1D83F2BB-D946-4B1E-ACB7-BCB1C31FA9A7}" destId="{EB0E2BB5-20EE-4819-9D41-A4E1B4AB4561}" srcOrd="0" destOrd="0" presId="urn:microsoft.com/office/officeart/2008/layout/VerticalCurvedList"/>
    <dgm:cxn modelId="{614989E3-C805-4F3E-8A14-40FA97ACB5CC}" type="presParOf" srcId="{F80AC499-ECF4-4FAE-A3B4-DF037BF85A56}" destId="{3B416D08-0E19-4D95-A212-3A13C4608C1B}" srcOrd="5" destOrd="0" presId="urn:microsoft.com/office/officeart/2008/layout/VerticalCurvedList"/>
    <dgm:cxn modelId="{C831BFCE-02AA-4E5D-AFD2-91D5114A281F}" type="presParOf" srcId="{F80AC499-ECF4-4FAE-A3B4-DF037BF85A56}" destId="{82E4E182-9926-40D9-BA55-40D2935BD744}" srcOrd="6" destOrd="0" presId="urn:microsoft.com/office/officeart/2008/layout/VerticalCurvedList"/>
    <dgm:cxn modelId="{C4424580-05E3-4488-97C0-6838E9A8144B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35 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8548BB9-EE1A-4150-ADDF-282E68429DB5}" type="presOf" srcId="{1AFF3658-06D3-4950-8A07-687595AF097D}" destId="{A430AD3A-E342-4810-9475-EBBBF1CDD4C8}" srcOrd="0" destOrd="0" presId="urn:microsoft.com/office/officeart/2008/layout/VerticalCurvedList"/>
    <dgm:cxn modelId="{B85B6D1F-FC46-44A7-B432-DFECD7E0B195}" type="presOf" srcId="{8C494CBC-63A2-41CF-8738-5AF1694AE468}" destId="{8DA90BF6-99A1-4502-9EB3-595D737BD3AA}" srcOrd="0" destOrd="0" presId="urn:microsoft.com/office/officeart/2008/layout/VerticalCurvedList"/>
    <dgm:cxn modelId="{B9621814-3D37-4F0A-88F6-CCBDB292BDD1}" type="presOf" srcId="{D3C39F57-AADC-4784-8A31-A8624C9B2C88}" destId="{22C3D068-73E7-4474-B1FC-95AABA903507}" srcOrd="0" destOrd="0" presId="urn:microsoft.com/office/officeart/2008/layout/VerticalCurvedList"/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E46EFEF7-33B3-40AD-89D3-F244EBCFD938}" type="presOf" srcId="{847202AE-62D6-4526-8B92-565D61191F76}" destId="{57141F89-13E4-4BD8-BBD9-E8884F6D7DF7}" srcOrd="0" destOrd="0" presId="urn:microsoft.com/office/officeart/2008/layout/VerticalCurvedList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F311E1F4-2BDD-4CD6-B381-F31827A52D45}" type="presOf" srcId="{A2F983CA-03E1-4C61-A62D-27DD437C747E}" destId="{3B416D08-0E19-4D95-A212-3A13C4608C1B}" srcOrd="0" destOrd="0" presId="urn:microsoft.com/office/officeart/2008/layout/VerticalCurvedList"/>
    <dgm:cxn modelId="{A7E28E16-D66E-4606-AA15-922BF8CB989D}" type="presParOf" srcId="{57141F89-13E4-4BD8-BBD9-E8884F6D7DF7}" destId="{F80AC499-ECF4-4FAE-A3B4-DF037BF85A56}" srcOrd="0" destOrd="0" presId="urn:microsoft.com/office/officeart/2008/layout/VerticalCurvedList"/>
    <dgm:cxn modelId="{8BCB1B32-8A3D-498F-A046-CBE39C7FBE4E}" type="presParOf" srcId="{F80AC499-ECF4-4FAE-A3B4-DF037BF85A56}" destId="{697DF87B-2A24-4265-99E6-BB13583F74BA}" srcOrd="0" destOrd="0" presId="urn:microsoft.com/office/officeart/2008/layout/VerticalCurvedList"/>
    <dgm:cxn modelId="{11460D5D-82EF-43F8-AEBE-E9E4024737B9}" type="presParOf" srcId="{697DF87B-2A24-4265-99E6-BB13583F74BA}" destId="{52ECAFBF-798E-4304-B45E-920D91422B4C}" srcOrd="0" destOrd="0" presId="urn:microsoft.com/office/officeart/2008/layout/VerticalCurvedList"/>
    <dgm:cxn modelId="{572787A7-FBFF-4D16-8A18-3B8F48692AFC}" type="presParOf" srcId="{697DF87B-2A24-4265-99E6-BB13583F74BA}" destId="{A430AD3A-E342-4810-9475-EBBBF1CDD4C8}" srcOrd="1" destOrd="0" presId="urn:microsoft.com/office/officeart/2008/layout/VerticalCurvedList"/>
    <dgm:cxn modelId="{4B80AA43-42F1-4BE4-AF43-EC73FDA6A3AD}" type="presParOf" srcId="{697DF87B-2A24-4265-99E6-BB13583F74BA}" destId="{1680E571-9427-4D5E-B57A-12FEFB98C37B}" srcOrd="2" destOrd="0" presId="urn:microsoft.com/office/officeart/2008/layout/VerticalCurvedList"/>
    <dgm:cxn modelId="{E0CEB26A-B5FA-48BF-8447-37101B05F83F}" type="presParOf" srcId="{697DF87B-2A24-4265-99E6-BB13583F74BA}" destId="{83159098-D609-4D4A-881E-D2643CC85B58}" srcOrd="3" destOrd="0" presId="urn:microsoft.com/office/officeart/2008/layout/VerticalCurvedList"/>
    <dgm:cxn modelId="{27172308-CD58-4A1F-BE81-55D302A4EFAC}" type="presParOf" srcId="{F80AC499-ECF4-4FAE-A3B4-DF037BF85A56}" destId="{8DA90BF6-99A1-4502-9EB3-595D737BD3AA}" srcOrd="1" destOrd="0" presId="urn:microsoft.com/office/officeart/2008/layout/VerticalCurvedList"/>
    <dgm:cxn modelId="{CA53FBDB-3916-4E55-8651-9686B566D44B}" type="presParOf" srcId="{F80AC499-ECF4-4FAE-A3B4-DF037BF85A56}" destId="{AA933EE2-DF11-40A6-832B-44AE8907341F}" srcOrd="2" destOrd="0" presId="urn:microsoft.com/office/officeart/2008/layout/VerticalCurvedList"/>
    <dgm:cxn modelId="{549FE603-C955-481C-9733-715E8CAB1E2F}" type="presParOf" srcId="{AA933EE2-DF11-40A6-832B-44AE8907341F}" destId="{D74399CF-E186-40CD-AD8F-86C2C4D2BC10}" srcOrd="0" destOrd="0" presId="urn:microsoft.com/office/officeart/2008/layout/VerticalCurvedList"/>
    <dgm:cxn modelId="{A8B09E59-0C9D-4E65-B909-4FE347A099C1}" type="presParOf" srcId="{F80AC499-ECF4-4FAE-A3B4-DF037BF85A56}" destId="{22C3D068-73E7-4474-B1FC-95AABA903507}" srcOrd="3" destOrd="0" presId="urn:microsoft.com/office/officeart/2008/layout/VerticalCurvedList"/>
    <dgm:cxn modelId="{AABF5123-639D-4705-9BA0-E295EE5B2748}" type="presParOf" srcId="{F80AC499-ECF4-4FAE-A3B4-DF037BF85A56}" destId="{1D83F2BB-D946-4B1E-ACB7-BCB1C31FA9A7}" srcOrd="4" destOrd="0" presId="urn:microsoft.com/office/officeart/2008/layout/VerticalCurvedList"/>
    <dgm:cxn modelId="{122073BF-9472-404B-821C-24FD76A36663}" type="presParOf" srcId="{1D83F2BB-D946-4B1E-ACB7-BCB1C31FA9A7}" destId="{EB0E2BB5-20EE-4819-9D41-A4E1B4AB4561}" srcOrd="0" destOrd="0" presId="urn:microsoft.com/office/officeart/2008/layout/VerticalCurvedList"/>
    <dgm:cxn modelId="{A5F257A4-FE67-48A1-955A-993727CF67B8}" type="presParOf" srcId="{F80AC499-ECF4-4FAE-A3B4-DF037BF85A56}" destId="{3B416D08-0E19-4D95-A212-3A13C4608C1B}" srcOrd="5" destOrd="0" presId="urn:microsoft.com/office/officeart/2008/layout/VerticalCurvedList"/>
    <dgm:cxn modelId="{769C76E7-96ED-45AE-8D84-BF852284B5AE}" type="presParOf" srcId="{F80AC499-ECF4-4FAE-A3B4-DF037BF85A56}" destId="{82E4E182-9926-40D9-BA55-40D2935BD744}" srcOrd="6" destOrd="0" presId="urn:microsoft.com/office/officeart/2008/layout/VerticalCurvedList"/>
    <dgm:cxn modelId="{7E953DA4-22AE-4E7E-952B-B017783172A5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35 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lt-LT"/>
        </a:p>
      </dgm:t>
    </dgm:pt>
  </dgm:ptLst>
  <dgm:cxnLst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876032AA-D245-4310-90E5-00D165EE0882}" type="presOf" srcId="{8C494CBC-63A2-41CF-8738-5AF1694AE468}" destId="{8DA90BF6-99A1-4502-9EB3-595D737BD3AA}" srcOrd="0" destOrd="0" presId="urn:microsoft.com/office/officeart/2008/layout/VerticalCurvedList"/>
    <dgm:cxn modelId="{F0ACD213-C1B8-45D0-BEA6-96B77B18978A}" type="presOf" srcId="{847202AE-62D6-4526-8B92-565D61191F76}" destId="{57141F89-13E4-4BD8-BBD9-E8884F6D7DF7}" srcOrd="0" destOrd="0" presId="urn:microsoft.com/office/officeart/2008/layout/VerticalCurvedList"/>
    <dgm:cxn modelId="{C44C8BDA-47A3-4BC4-8774-655969B5FF29}" type="presOf" srcId="{A2F983CA-03E1-4C61-A62D-27DD437C747E}" destId="{3B416D08-0E19-4D95-A212-3A13C4608C1B}" srcOrd="0" destOrd="0" presId="urn:microsoft.com/office/officeart/2008/layout/VerticalCurvedList"/>
    <dgm:cxn modelId="{ADE532F0-8F88-445B-A113-5EFDD84C5F6D}" type="presOf" srcId="{D3C39F57-AADC-4784-8A31-A8624C9B2C88}" destId="{22C3D068-73E7-4474-B1FC-95AABA903507}" srcOrd="0" destOrd="0" presId="urn:microsoft.com/office/officeart/2008/layout/VerticalCurvedList"/>
    <dgm:cxn modelId="{595EEA0E-040E-4775-AC40-633F573E4087}" type="presOf" srcId="{1AFF3658-06D3-4950-8A07-687595AF097D}" destId="{A430AD3A-E342-4810-9475-EBBBF1CDD4C8}" srcOrd="0" destOrd="0" presId="urn:microsoft.com/office/officeart/2008/layout/VerticalCurvedList"/>
    <dgm:cxn modelId="{A2721A77-1753-4CD1-92AB-F92C2FC1B7E8}" type="presParOf" srcId="{57141F89-13E4-4BD8-BBD9-E8884F6D7DF7}" destId="{F80AC499-ECF4-4FAE-A3B4-DF037BF85A56}" srcOrd="0" destOrd="0" presId="urn:microsoft.com/office/officeart/2008/layout/VerticalCurvedList"/>
    <dgm:cxn modelId="{4D77A150-87A8-4A8E-90C4-6327ED71450E}" type="presParOf" srcId="{F80AC499-ECF4-4FAE-A3B4-DF037BF85A56}" destId="{697DF87B-2A24-4265-99E6-BB13583F74BA}" srcOrd="0" destOrd="0" presId="urn:microsoft.com/office/officeart/2008/layout/VerticalCurvedList"/>
    <dgm:cxn modelId="{E2B5CE47-B244-415F-B932-938825C9E72B}" type="presParOf" srcId="{697DF87B-2A24-4265-99E6-BB13583F74BA}" destId="{52ECAFBF-798E-4304-B45E-920D91422B4C}" srcOrd="0" destOrd="0" presId="urn:microsoft.com/office/officeart/2008/layout/VerticalCurvedList"/>
    <dgm:cxn modelId="{BE7C4279-5BC5-49D3-A5DA-BC0963BBBE8A}" type="presParOf" srcId="{697DF87B-2A24-4265-99E6-BB13583F74BA}" destId="{A430AD3A-E342-4810-9475-EBBBF1CDD4C8}" srcOrd="1" destOrd="0" presId="urn:microsoft.com/office/officeart/2008/layout/VerticalCurvedList"/>
    <dgm:cxn modelId="{D925EE71-4563-473B-ACE8-0425C28209C6}" type="presParOf" srcId="{697DF87B-2A24-4265-99E6-BB13583F74BA}" destId="{1680E571-9427-4D5E-B57A-12FEFB98C37B}" srcOrd="2" destOrd="0" presId="urn:microsoft.com/office/officeart/2008/layout/VerticalCurvedList"/>
    <dgm:cxn modelId="{C17B9F72-0AEA-46A4-928F-3128EE0C9251}" type="presParOf" srcId="{697DF87B-2A24-4265-99E6-BB13583F74BA}" destId="{83159098-D609-4D4A-881E-D2643CC85B58}" srcOrd="3" destOrd="0" presId="urn:microsoft.com/office/officeart/2008/layout/VerticalCurvedList"/>
    <dgm:cxn modelId="{5F2BE05B-DC87-4DD8-92F1-5B1FF2904E4B}" type="presParOf" srcId="{F80AC499-ECF4-4FAE-A3B4-DF037BF85A56}" destId="{8DA90BF6-99A1-4502-9EB3-595D737BD3AA}" srcOrd="1" destOrd="0" presId="urn:microsoft.com/office/officeart/2008/layout/VerticalCurvedList"/>
    <dgm:cxn modelId="{57E79697-2910-4A39-85C8-CC631A89AFF8}" type="presParOf" srcId="{F80AC499-ECF4-4FAE-A3B4-DF037BF85A56}" destId="{AA933EE2-DF11-40A6-832B-44AE8907341F}" srcOrd="2" destOrd="0" presId="urn:microsoft.com/office/officeart/2008/layout/VerticalCurvedList"/>
    <dgm:cxn modelId="{3E0B8236-8B04-422C-ADC5-890947023189}" type="presParOf" srcId="{AA933EE2-DF11-40A6-832B-44AE8907341F}" destId="{D74399CF-E186-40CD-AD8F-86C2C4D2BC10}" srcOrd="0" destOrd="0" presId="urn:microsoft.com/office/officeart/2008/layout/VerticalCurvedList"/>
    <dgm:cxn modelId="{CB455614-5869-4619-8F8F-501BC6FB2709}" type="presParOf" srcId="{F80AC499-ECF4-4FAE-A3B4-DF037BF85A56}" destId="{22C3D068-73E7-4474-B1FC-95AABA903507}" srcOrd="3" destOrd="0" presId="urn:microsoft.com/office/officeart/2008/layout/VerticalCurvedList"/>
    <dgm:cxn modelId="{E4467420-52E7-40B5-9987-1ADFA6DBFDD2}" type="presParOf" srcId="{F80AC499-ECF4-4FAE-A3B4-DF037BF85A56}" destId="{1D83F2BB-D946-4B1E-ACB7-BCB1C31FA9A7}" srcOrd="4" destOrd="0" presId="urn:microsoft.com/office/officeart/2008/layout/VerticalCurvedList"/>
    <dgm:cxn modelId="{BC68ED5B-F4D3-4455-8B49-18F929AD04E8}" type="presParOf" srcId="{1D83F2BB-D946-4B1E-ACB7-BCB1C31FA9A7}" destId="{EB0E2BB5-20EE-4819-9D41-A4E1B4AB4561}" srcOrd="0" destOrd="0" presId="urn:microsoft.com/office/officeart/2008/layout/VerticalCurvedList"/>
    <dgm:cxn modelId="{50382AFE-C197-43D2-B126-FD8DB1647A7F}" type="presParOf" srcId="{F80AC499-ECF4-4FAE-A3B4-DF037BF85A56}" destId="{3B416D08-0E19-4D95-A212-3A13C4608C1B}" srcOrd="5" destOrd="0" presId="urn:microsoft.com/office/officeart/2008/layout/VerticalCurvedList"/>
    <dgm:cxn modelId="{A9CF0F9B-C473-4738-8C3C-8D8E1F68B888}" type="presParOf" srcId="{F80AC499-ECF4-4FAE-A3B4-DF037BF85A56}" destId="{82E4E182-9926-40D9-BA55-40D2935BD744}" srcOrd="6" destOrd="0" presId="urn:microsoft.com/office/officeart/2008/layout/VerticalCurvedList"/>
    <dgm:cxn modelId="{3DA20F58-EDE8-4808-A337-716C5363705D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34 </a:t>
          </a:r>
          <a:r>
            <a:rPr lang="en-US" dirty="0" smtClean="0"/>
            <a:t>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0 </a:t>
          </a:r>
          <a:r>
            <a:rPr lang="en-US" dirty="0" smtClean="0"/>
            <a:t>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AE7C101B-A632-41DA-A4A6-C9DA24F576A8}" type="presOf" srcId="{D3C39F57-AADC-4784-8A31-A8624C9B2C88}" destId="{22C3D068-73E7-4474-B1FC-95AABA903507}" srcOrd="0" destOrd="0" presId="urn:microsoft.com/office/officeart/2008/layout/VerticalCurvedList"/>
    <dgm:cxn modelId="{A0CEB0FC-107D-4E5A-8058-1E8991698396}" type="presOf" srcId="{A2F983CA-03E1-4C61-A62D-27DD437C747E}" destId="{3B416D08-0E19-4D95-A212-3A13C4608C1B}" srcOrd="0" destOrd="0" presId="urn:microsoft.com/office/officeart/2008/layout/VerticalCurvedList"/>
    <dgm:cxn modelId="{C574483F-F0FF-4AE7-8598-66E2017FE230}" type="presOf" srcId="{847202AE-62D6-4526-8B92-565D61191F76}" destId="{57141F89-13E4-4BD8-BBD9-E8884F6D7DF7}" srcOrd="0" destOrd="0" presId="urn:microsoft.com/office/officeart/2008/layout/VerticalCurvedList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D5D3F435-1826-4DF8-B05B-98E33DC05FEE}" type="presOf" srcId="{1AFF3658-06D3-4950-8A07-687595AF097D}" destId="{A430AD3A-E342-4810-9475-EBBBF1CDD4C8}" srcOrd="0" destOrd="0" presId="urn:microsoft.com/office/officeart/2008/layout/VerticalCurvedList"/>
    <dgm:cxn modelId="{4CB36D16-CD66-42DE-9449-6FDED18EBBE6}" type="presOf" srcId="{8C494CBC-63A2-41CF-8738-5AF1694AE468}" destId="{8DA90BF6-99A1-4502-9EB3-595D737BD3AA}" srcOrd="0" destOrd="0" presId="urn:microsoft.com/office/officeart/2008/layout/VerticalCurvedList"/>
    <dgm:cxn modelId="{A0B0664F-266E-4C78-9CDD-03315CF03751}" type="presParOf" srcId="{57141F89-13E4-4BD8-BBD9-E8884F6D7DF7}" destId="{F80AC499-ECF4-4FAE-A3B4-DF037BF85A56}" srcOrd="0" destOrd="0" presId="urn:microsoft.com/office/officeart/2008/layout/VerticalCurvedList"/>
    <dgm:cxn modelId="{DD6C8130-6ABE-418D-AA96-E45C426CCE0B}" type="presParOf" srcId="{F80AC499-ECF4-4FAE-A3B4-DF037BF85A56}" destId="{697DF87B-2A24-4265-99E6-BB13583F74BA}" srcOrd="0" destOrd="0" presId="urn:microsoft.com/office/officeart/2008/layout/VerticalCurvedList"/>
    <dgm:cxn modelId="{628871CF-DED5-4E0B-9883-D38D1F6E5AC9}" type="presParOf" srcId="{697DF87B-2A24-4265-99E6-BB13583F74BA}" destId="{52ECAFBF-798E-4304-B45E-920D91422B4C}" srcOrd="0" destOrd="0" presId="urn:microsoft.com/office/officeart/2008/layout/VerticalCurvedList"/>
    <dgm:cxn modelId="{C4D020E9-0FDC-44AD-B72C-6811E89C4AB3}" type="presParOf" srcId="{697DF87B-2A24-4265-99E6-BB13583F74BA}" destId="{A430AD3A-E342-4810-9475-EBBBF1CDD4C8}" srcOrd="1" destOrd="0" presId="urn:microsoft.com/office/officeart/2008/layout/VerticalCurvedList"/>
    <dgm:cxn modelId="{A2297AB3-A8BE-4CD1-944B-A231814DE72F}" type="presParOf" srcId="{697DF87B-2A24-4265-99E6-BB13583F74BA}" destId="{1680E571-9427-4D5E-B57A-12FEFB98C37B}" srcOrd="2" destOrd="0" presId="urn:microsoft.com/office/officeart/2008/layout/VerticalCurvedList"/>
    <dgm:cxn modelId="{1F59B58A-DF52-41E4-A00E-858FA970BACE}" type="presParOf" srcId="{697DF87B-2A24-4265-99E6-BB13583F74BA}" destId="{83159098-D609-4D4A-881E-D2643CC85B58}" srcOrd="3" destOrd="0" presId="urn:microsoft.com/office/officeart/2008/layout/VerticalCurvedList"/>
    <dgm:cxn modelId="{93CE229E-5A3F-4ADE-8804-A87D6D396067}" type="presParOf" srcId="{F80AC499-ECF4-4FAE-A3B4-DF037BF85A56}" destId="{8DA90BF6-99A1-4502-9EB3-595D737BD3AA}" srcOrd="1" destOrd="0" presId="urn:microsoft.com/office/officeart/2008/layout/VerticalCurvedList"/>
    <dgm:cxn modelId="{06C57C4A-4D7A-4FD3-82FB-B4417A9883D9}" type="presParOf" srcId="{F80AC499-ECF4-4FAE-A3B4-DF037BF85A56}" destId="{AA933EE2-DF11-40A6-832B-44AE8907341F}" srcOrd="2" destOrd="0" presId="urn:microsoft.com/office/officeart/2008/layout/VerticalCurvedList"/>
    <dgm:cxn modelId="{9C30599C-DFE5-40D9-954B-BBC5B6BE2214}" type="presParOf" srcId="{AA933EE2-DF11-40A6-832B-44AE8907341F}" destId="{D74399CF-E186-40CD-AD8F-86C2C4D2BC10}" srcOrd="0" destOrd="0" presId="urn:microsoft.com/office/officeart/2008/layout/VerticalCurvedList"/>
    <dgm:cxn modelId="{4FE04072-783C-4ABD-9971-3559516B0BCC}" type="presParOf" srcId="{F80AC499-ECF4-4FAE-A3B4-DF037BF85A56}" destId="{22C3D068-73E7-4474-B1FC-95AABA903507}" srcOrd="3" destOrd="0" presId="urn:microsoft.com/office/officeart/2008/layout/VerticalCurvedList"/>
    <dgm:cxn modelId="{91F8E63E-4067-4040-99F9-B9225A7428D0}" type="presParOf" srcId="{F80AC499-ECF4-4FAE-A3B4-DF037BF85A56}" destId="{1D83F2BB-D946-4B1E-ACB7-BCB1C31FA9A7}" srcOrd="4" destOrd="0" presId="urn:microsoft.com/office/officeart/2008/layout/VerticalCurvedList"/>
    <dgm:cxn modelId="{49868B43-CAB8-4062-9F36-935819AADAE0}" type="presParOf" srcId="{1D83F2BB-D946-4B1E-ACB7-BCB1C31FA9A7}" destId="{EB0E2BB5-20EE-4819-9D41-A4E1B4AB4561}" srcOrd="0" destOrd="0" presId="urn:microsoft.com/office/officeart/2008/layout/VerticalCurvedList"/>
    <dgm:cxn modelId="{7066BC29-BD19-4099-951A-B0BD7FE1110F}" type="presParOf" srcId="{F80AC499-ECF4-4FAE-A3B4-DF037BF85A56}" destId="{3B416D08-0E19-4D95-A212-3A13C4608C1B}" srcOrd="5" destOrd="0" presId="urn:microsoft.com/office/officeart/2008/layout/VerticalCurvedList"/>
    <dgm:cxn modelId="{B5D88441-AA40-4626-AE6D-58696BE72365}" type="presParOf" srcId="{F80AC499-ECF4-4FAE-A3B4-DF037BF85A56}" destId="{82E4E182-9926-40D9-BA55-40D2935BD744}" srcOrd="6" destOrd="0" presId="urn:microsoft.com/office/officeart/2008/layout/VerticalCurvedList"/>
    <dgm:cxn modelId="{478A40D8-EDBC-4DC6-8B4A-AEC9AF6302DD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35 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893F58A-DF3A-4F80-9083-6DB08170429D}" type="presOf" srcId="{A2F983CA-03E1-4C61-A62D-27DD437C747E}" destId="{3B416D08-0E19-4D95-A212-3A13C4608C1B}" srcOrd="0" destOrd="0" presId="urn:microsoft.com/office/officeart/2008/layout/VerticalCurvedList"/>
    <dgm:cxn modelId="{0C8D9071-AA49-4F12-95B0-6CE619330AC2}" type="presOf" srcId="{847202AE-62D6-4526-8B92-565D61191F76}" destId="{57141F89-13E4-4BD8-BBD9-E8884F6D7DF7}" srcOrd="0" destOrd="0" presId="urn:microsoft.com/office/officeart/2008/layout/VerticalCurvedList"/>
    <dgm:cxn modelId="{24BDCEFD-5BFE-4961-AEEB-7163492BDE11}" type="presOf" srcId="{1AFF3658-06D3-4950-8A07-687595AF097D}" destId="{A430AD3A-E342-4810-9475-EBBBF1CDD4C8}" srcOrd="0" destOrd="0" presId="urn:microsoft.com/office/officeart/2008/layout/VerticalCurvedList"/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3F25AC5E-8ABE-4825-8724-CB30E3818B2A}" type="presOf" srcId="{8C494CBC-63A2-41CF-8738-5AF1694AE468}" destId="{8DA90BF6-99A1-4502-9EB3-595D737BD3AA}" srcOrd="0" destOrd="0" presId="urn:microsoft.com/office/officeart/2008/layout/VerticalCurvedList"/>
    <dgm:cxn modelId="{07D747B1-062E-4450-B980-65F9476DC4F7}" type="presOf" srcId="{D3C39F57-AADC-4784-8A31-A8624C9B2C88}" destId="{22C3D068-73E7-4474-B1FC-95AABA903507}" srcOrd="0" destOrd="0" presId="urn:microsoft.com/office/officeart/2008/layout/VerticalCurvedList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2F4B2BA1-7A17-4D4E-A06D-A2410D34DBBB}" type="presParOf" srcId="{57141F89-13E4-4BD8-BBD9-E8884F6D7DF7}" destId="{F80AC499-ECF4-4FAE-A3B4-DF037BF85A56}" srcOrd="0" destOrd="0" presId="urn:microsoft.com/office/officeart/2008/layout/VerticalCurvedList"/>
    <dgm:cxn modelId="{768947A2-B6B0-48D9-AA37-802FE4F6D99D}" type="presParOf" srcId="{F80AC499-ECF4-4FAE-A3B4-DF037BF85A56}" destId="{697DF87B-2A24-4265-99E6-BB13583F74BA}" srcOrd="0" destOrd="0" presId="urn:microsoft.com/office/officeart/2008/layout/VerticalCurvedList"/>
    <dgm:cxn modelId="{EB9DC567-7810-42D0-AA93-77E47D246980}" type="presParOf" srcId="{697DF87B-2A24-4265-99E6-BB13583F74BA}" destId="{52ECAFBF-798E-4304-B45E-920D91422B4C}" srcOrd="0" destOrd="0" presId="urn:microsoft.com/office/officeart/2008/layout/VerticalCurvedList"/>
    <dgm:cxn modelId="{1D2F4D6C-1697-4A6C-A85C-FC4E38940F22}" type="presParOf" srcId="{697DF87B-2A24-4265-99E6-BB13583F74BA}" destId="{A430AD3A-E342-4810-9475-EBBBF1CDD4C8}" srcOrd="1" destOrd="0" presId="urn:microsoft.com/office/officeart/2008/layout/VerticalCurvedList"/>
    <dgm:cxn modelId="{9E8CFE18-0BBE-45B0-BCC5-C7E51C52725B}" type="presParOf" srcId="{697DF87B-2A24-4265-99E6-BB13583F74BA}" destId="{1680E571-9427-4D5E-B57A-12FEFB98C37B}" srcOrd="2" destOrd="0" presId="urn:microsoft.com/office/officeart/2008/layout/VerticalCurvedList"/>
    <dgm:cxn modelId="{19D1C449-3CB6-40AA-8B41-685B37ECB19B}" type="presParOf" srcId="{697DF87B-2A24-4265-99E6-BB13583F74BA}" destId="{83159098-D609-4D4A-881E-D2643CC85B58}" srcOrd="3" destOrd="0" presId="urn:microsoft.com/office/officeart/2008/layout/VerticalCurvedList"/>
    <dgm:cxn modelId="{17960632-2667-45F2-91CA-1B4600E7EADB}" type="presParOf" srcId="{F80AC499-ECF4-4FAE-A3B4-DF037BF85A56}" destId="{8DA90BF6-99A1-4502-9EB3-595D737BD3AA}" srcOrd="1" destOrd="0" presId="urn:microsoft.com/office/officeart/2008/layout/VerticalCurvedList"/>
    <dgm:cxn modelId="{9AD8C69C-FE13-4578-ACDE-132B248692E8}" type="presParOf" srcId="{F80AC499-ECF4-4FAE-A3B4-DF037BF85A56}" destId="{AA933EE2-DF11-40A6-832B-44AE8907341F}" srcOrd="2" destOrd="0" presId="urn:microsoft.com/office/officeart/2008/layout/VerticalCurvedList"/>
    <dgm:cxn modelId="{2E41E8E5-150F-4AFB-BD9E-C5851B571FC9}" type="presParOf" srcId="{AA933EE2-DF11-40A6-832B-44AE8907341F}" destId="{D74399CF-E186-40CD-AD8F-86C2C4D2BC10}" srcOrd="0" destOrd="0" presId="urn:microsoft.com/office/officeart/2008/layout/VerticalCurvedList"/>
    <dgm:cxn modelId="{080A5BDD-D8E2-40B1-AD46-BFFFB4ACEF68}" type="presParOf" srcId="{F80AC499-ECF4-4FAE-A3B4-DF037BF85A56}" destId="{22C3D068-73E7-4474-B1FC-95AABA903507}" srcOrd="3" destOrd="0" presId="urn:microsoft.com/office/officeart/2008/layout/VerticalCurvedList"/>
    <dgm:cxn modelId="{695CD10B-CDE2-414B-8B67-E8DE7063DFA1}" type="presParOf" srcId="{F80AC499-ECF4-4FAE-A3B4-DF037BF85A56}" destId="{1D83F2BB-D946-4B1E-ACB7-BCB1C31FA9A7}" srcOrd="4" destOrd="0" presId="urn:microsoft.com/office/officeart/2008/layout/VerticalCurvedList"/>
    <dgm:cxn modelId="{8C1F4D51-12DC-4CD7-8CC6-058C5B8F9946}" type="presParOf" srcId="{1D83F2BB-D946-4B1E-ACB7-BCB1C31FA9A7}" destId="{EB0E2BB5-20EE-4819-9D41-A4E1B4AB4561}" srcOrd="0" destOrd="0" presId="urn:microsoft.com/office/officeart/2008/layout/VerticalCurvedList"/>
    <dgm:cxn modelId="{E4E747D6-0239-4B14-8BC9-654FD4FAC834}" type="presParOf" srcId="{F80AC499-ECF4-4FAE-A3B4-DF037BF85A56}" destId="{3B416D08-0E19-4D95-A212-3A13C4608C1B}" srcOrd="5" destOrd="0" presId="urn:microsoft.com/office/officeart/2008/layout/VerticalCurvedList"/>
    <dgm:cxn modelId="{DB737002-65EA-4D0B-AF3A-D30B4AB5769A}" type="presParOf" srcId="{F80AC499-ECF4-4FAE-A3B4-DF037BF85A56}" destId="{82E4E182-9926-40D9-BA55-40D2935BD744}" srcOrd="6" destOrd="0" presId="urn:microsoft.com/office/officeart/2008/layout/VerticalCurvedList"/>
    <dgm:cxn modelId="{AA65840B-CEB4-4AB9-BFED-6D699360BC15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7202AE-62D6-4526-8B92-565D61191F7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C494CBC-63A2-41CF-8738-5AF1694AE468}">
      <dgm:prSet phldrT="[Tekstas]"/>
      <dgm:spPr/>
      <dgm:t>
        <a:bodyPr/>
        <a:lstStyle/>
        <a:p>
          <a:r>
            <a:rPr lang="en-US" dirty="0" smtClean="0"/>
            <a:t>39 students</a:t>
          </a:r>
          <a:endParaRPr lang="lt-LT" dirty="0"/>
        </a:p>
      </dgm:t>
    </dgm:pt>
    <dgm:pt modelId="{CD8ED500-4A1A-4A15-B1E9-B37EA25AD5B4}" type="parTrans" cxnId="{86F90829-E551-44F5-A222-F01A2147FEBE}">
      <dgm:prSet/>
      <dgm:spPr/>
      <dgm:t>
        <a:bodyPr/>
        <a:lstStyle/>
        <a:p>
          <a:endParaRPr lang="lt-LT"/>
        </a:p>
      </dgm:t>
    </dgm:pt>
    <dgm:pt modelId="{1AFF3658-06D3-4950-8A07-687595AF097D}" type="sibTrans" cxnId="{86F90829-E551-44F5-A222-F01A2147FEBE}">
      <dgm:prSet/>
      <dgm:spPr/>
      <dgm:t>
        <a:bodyPr/>
        <a:lstStyle/>
        <a:p>
          <a:endParaRPr lang="lt-LT"/>
        </a:p>
      </dgm:t>
    </dgm:pt>
    <dgm:pt modelId="{D3C39F57-AADC-4784-8A31-A8624C9B2C88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9787427F-9C3C-4035-9CDE-C0ED8EEA963A}" type="parTrans" cxnId="{435DA10E-5574-4D54-9BB0-C8E4BDB32347}">
      <dgm:prSet/>
      <dgm:spPr/>
      <dgm:t>
        <a:bodyPr/>
        <a:lstStyle/>
        <a:p>
          <a:endParaRPr lang="lt-LT"/>
        </a:p>
      </dgm:t>
    </dgm:pt>
    <dgm:pt modelId="{C1C32777-C7C2-4751-B616-9CFA45B9CFE4}" type="sibTrans" cxnId="{435DA10E-5574-4D54-9BB0-C8E4BDB32347}">
      <dgm:prSet/>
      <dgm:spPr/>
      <dgm:t>
        <a:bodyPr/>
        <a:lstStyle/>
        <a:p>
          <a:endParaRPr lang="lt-LT"/>
        </a:p>
      </dgm:t>
    </dgm:pt>
    <dgm:pt modelId="{A2F983CA-03E1-4C61-A62D-27DD437C747E}">
      <dgm:prSet phldrT="[Tekstas]"/>
      <dgm:spPr/>
      <dgm:t>
        <a:bodyPr/>
        <a:lstStyle/>
        <a:p>
          <a:r>
            <a:rPr lang="en-US" dirty="0" smtClean="0"/>
            <a:t>0 students</a:t>
          </a:r>
          <a:endParaRPr lang="lt-LT" dirty="0"/>
        </a:p>
      </dgm:t>
    </dgm:pt>
    <dgm:pt modelId="{DA486CB7-CC26-49E8-9D2C-679B9092C948}" type="parTrans" cxnId="{74EA5FC4-0BB7-4B51-BF21-C82C31E85B75}">
      <dgm:prSet/>
      <dgm:spPr/>
      <dgm:t>
        <a:bodyPr/>
        <a:lstStyle/>
        <a:p>
          <a:endParaRPr lang="lt-LT"/>
        </a:p>
      </dgm:t>
    </dgm:pt>
    <dgm:pt modelId="{B0A6298D-7BB7-40F8-8A54-19821D9FA703}" type="sibTrans" cxnId="{74EA5FC4-0BB7-4B51-BF21-C82C31E85B75}">
      <dgm:prSet/>
      <dgm:spPr/>
      <dgm:t>
        <a:bodyPr/>
        <a:lstStyle/>
        <a:p>
          <a:endParaRPr lang="lt-LT"/>
        </a:p>
      </dgm:t>
    </dgm:pt>
    <dgm:pt modelId="{57141F89-13E4-4BD8-BBD9-E8884F6D7DF7}" type="pres">
      <dgm:prSet presAssocID="{847202AE-62D6-4526-8B92-565D61191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lt-LT"/>
        </a:p>
      </dgm:t>
    </dgm:pt>
    <dgm:pt modelId="{F80AC499-ECF4-4FAE-A3B4-DF037BF85A56}" type="pres">
      <dgm:prSet presAssocID="{847202AE-62D6-4526-8B92-565D61191F76}" presName="Name1" presStyleCnt="0"/>
      <dgm:spPr/>
    </dgm:pt>
    <dgm:pt modelId="{697DF87B-2A24-4265-99E6-BB13583F74BA}" type="pres">
      <dgm:prSet presAssocID="{847202AE-62D6-4526-8B92-565D61191F76}" presName="cycle" presStyleCnt="0"/>
      <dgm:spPr/>
    </dgm:pt>
    <dgm:pt modelId="{52ECAFBF-798E-4304-B45E-920D91422B4C}" type="pres">
      <dgm:prSet presAssocID="{847202AE-62D6-4526-8B92-565D61191F76}" presName="srcNode" presStyleLbl="node1" presStyleIdx="0" presStyleCnt="3"/>
      <dgm:spPr/>
    </dgm:pt>
    <dgm:pt modelId="{A430AD3A-E342-4810-9475-EBBBF1CDD4C8}" type="pres">
      <dgm:prSet presAssocID="{847202AE-62D6-4526-8B92-565D61191F76}" presName="conn" presStyleLbl="parChTrans1D2" presStyleIdx="0" presStyleCnt="1"/>
      <dgm:spPr/>
      <dgm:t>
        <a:bodyPr/>
        <a:lstStyle/>
        <a:p>
          <a:endParaRPr lang="lt-LT"/>
        </a:p>
      </dgm:t>
    </dgm:pt>
    <dgm:pt modelId="{1680E571-9427-4D5E-B57A-12FEFB98C37B}" type="pres">
      <dgm:prSet presAssocID="{847202AE-62D6-4526-8B92-565D61191F76}" presName="extraNode" presStyleLbl="node1" presStyleIdx="0" presStyleCnt="3"/>
      <dgm:spPr/>
    </dgm:pt>
    <dgm:pt modelId="{83159098-D609-4D4A-881E-D2643CC85B58}" type="pres">
      <dgm:prSet presAssocID="{847202AE-62D6-4526-8B92-565D61191F76}" presName="dstNode" presStyleLbl="node1" presStyleIdx="0" presStyleCnt="3"/>
      <dgm:spPr/>
    </dgm:pt>
    <dgm:pt modelId="{8DA90BF6-99A1-4502-9EB3-595D737BD3AA}" type="pres">
      <dgm:prSet presAssocID="{8C494CBC-63A2-41CF-8738-5AF1694AE4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A933EE2-DF11-40A6-832B-44AE8907341F}" type="pres">
      <dgm:prSet presAssocID="{8C494CBC-63A2-41CF-8738-5AF1694AE468}" presName="accent_1" presStyleCnt="0"/>
      <dgm:spPr/>
    </dgm:pt>
    <dgm:pt modelId="{D74399CF-E186-40CD-AD8F-86C2C4D2BC10}" type="pres">
      <dgm:prSet presAssocID="{8C494CBC-63A2-41CF-8738-5AF1694AE46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2C3D068-73E7-4474-B1FC-95AABA903507}" type="pres">
      <dgm:prSet presAssocID="{D3C39F57-AADC-4784-8A31-A8624C9B2C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D83F2BB-D946-4B1E-ACB7-BCB1C31FA9A7}" type="pres">
      <dgm:prSet presAssocID="{D3C39F57-AADC-4784-8A31-A8624C9B2C88}" presName="accent_2" presStyleCnt="0"/>
      <dgm:spPr/>
    </dgm:pt>
    <dgm:pt modelId="{EB0E2BB5-20EE-4819-9D41-A4E1B4AB4561}" type="pres">
      <dgm:prSet presAssocID="{D3C39F57-AADC-4784-8A31-A8624C9B2C8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B416D08-0E19-4D95-A212-3A13C4608C1B}" type="pres">
      <dgm:prSet presAssocID="{A2F983CA-03E1-4C61-A62D-27DD437C747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2E4E182-9926-40D9-BA55-40D2935BD744}" type="pres">
      <dgm:prSet presAssocID="{A2F983CA-03E1-4C61-A62D-27DD437C747E}" presName="accent_3" presStyleCnt="0"/>
      <dgm:spPr/>
    </dgm:pt>
    <dgm:pt modelId="{6643E34E-E27B-4894-9842-956AE8DE5CAA}" type="pres">
      <dgm:prSet presAssocID="{A2F983CA-03E1-4C61-A62D-27DD437C747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6E0F6EC-2144-48E7-9135-EA41085F064A}" type="presOf" srcId="{A2F983CA-03E1-4C61-A62D-27DD437C747E}" destId="{3B416D08-0E19-4D95-A212-3A13C4608C1B}" srcOrd="0" destOrd="0" presId="urn:microsoft.com/office/officeart/2008/layout/VerticalCurvedList"/>
    <dgm:cxn modelId="{A037D358-E8C7-468C-8501-CA5E3862410E}" type="presOf" srcId="{8C494CBC-63A2-41CF-8738-5AF1694AE468}" destId="{8DA90BF6-99A1-4502-9EB3-595D737BD3AA}" srcOrd="0" destOrd="0" presId="urn:microsoft.com/office/officeart/2008/layout/VerticalCurvedList"/>
    <dgm:cxn modelId="{AF2CC794-1372-42A7-B6D6-42F152385DFB}" type="presOf" srcId="{1AFF3658-06D3-4950-8A07-687595AF097D}" destId="{A430AD3A-E342-4810-9475-EBBBF1CDD4C8}" srcOrd="0" destOrd="0" presId="urn:microsoft.com/office/officeart/2008/layout/VerticalCurvedList"/>
    <dgm:cxn modelId="{0052D221-7F34-4B6F-B770-2DDC5A5565B4}" type="presOf" srcId="{847202AE-62D6-4526-8B92-565D61191F76}" destId="{57141F89-13E4-4BD8-BBD9-E8884F6D7DF7}" srcOrd="0" destOrd="0" presId="urn:microsoft.com/office/officeart/2008/layout/VerticalCurvedList"/>
    <dgm:cxn modelId="{A3E75D73-8F95-4CCF-B9EC-9677EF72FE2B}" type="presOf" srcId="{D3C39F57-AADC-4784-8A31-A8624C9B2C88}" destId="{22C3D068-73E7-4474-B1FC-95AABA903507}" srcOrd="0" destOrd="0" presId="urn:microsoft.com/office/officeart/2008/layout/VerticalCurvedList"/>
    <dgm:cxn modelId="{435DA10E-5574-4D54-9BB0-C8E4BDB32347}" srcId="{847202AE-62D6-4526-8B92-565D61191F76}" destId="{D3C39F57-AADC-4784-8A31-A8624C9B2C88}" srcOrd="1" destOrd="0" parTransId="{9787427F-9C3C-4035-9CDE-C0ED8EEA963A}" sibTransId="{C1C32777-C7C2-4751-B616-9CFA45B9CFE4}"/>
    <dgm:cxn modelId="{74EA5FC4-0BB7-4B51-BF21-C82C31E85B75}" srcId="{847202AE-62D6-4526-8B92-565D61191F76}" destId="{A2F983CA-03E1-4C61-A62D-27DD437C747E}" srcOrd="2" destOrd="0" parTransId="{DA486CB7-CC26-49E8-9D2C-679B9092C948}" sibTransId="{B0A6298D-7BB7-40F8-8A54-19821D9FA703}"/>
    <dgm:cxn modelId="{86F90829-E551-44F5-A222-F01A2147FEBE}" srcId="{847202AE-62D6-4526-8B92-565D61191F76}" destId="{8C494CBC-63A2-41CF-8738-5AF1694AE468}" srcOrd="0" destOrd="0" parTransId="{CD8ED500-4A1A-4A15-B1E9-B37EA25AD5B4}" sibTransId="{1AFF3658-06D3-4950-8A07-687595AF097D}"/>
    <dgm:cxn modelId="{7D389B5F-CAC7-47E2-A9B1-42DFA57DC55D}" type="presParOf" srcId="{57141F89-13E4-4BD8-BBD9-E8884F6D7DF7}" destId="{F80AC499-ECF4-4FAE-A3B4-DF037BF85A56}" srcOrd="0" destOrd="0" presId="urn:microsoft.com/office/officeart/2008/layout/VerticalCurvedList"/>
    <dgm:cxn modelId="{94B451EF-066A-46CF-B761-DE7F94F0840B}" type="presParOf" srcId="{F80AC499-ECF4-4FAE-A3B4-DF037BF85A56}" destId="{697DF87B-2A24-4265-99E6-BB13583F74BA}" srcOrd="0" destOrd="0" presId="urn:microsoft.com/office/officeart/2008/layout/VerticalCurvedList"/>
    <dgm:cxn modelId="{8F684665-445D-4946-A5F9-495C3AD7262B}" type="presParOf" srcId="{697DF87B-2A24-4265-99E6-BB13583F74BA}" destId="{52ECAFBF-798E-4304-B45E-920D91422B4C}" srcOrd="0" destOrd="0" presId="urn:microsoft.com/office/officeart/2008/layout/VerticalCurvedList"/>
    <dgm:cxn modelId="{470FA307-1868-4F77-8434-5244ED396094}" type="presParOf" srcId="{697DF87B-2A24-4265-99E6-BB13583F74BA}" destId="{A430AD3A-E342-4810-9475-EBBBF1CDD4C8}" srcOrd="1" destOrd="0" presId="urn:microsoft.com/office/officeart/2008/layout/VerticalCurvedList"/>
    <dgm:cxn modelId="{8BA60D8F-09DC-4D45-8CB2-67A7732B7C63}" type="presParOf" srcId="{697DF87B-2A24-4265-99E6-BB13583F74BA}" destId="{1680E571-9427-4D5E-B57A-12FEFB98C37B}" srcOrd="2" destOrd="0" presId="urn:microsoft.com/office/officeart/2008/layout/VerticalCurvedList"/>
    <dgm:cxn modelId="{D39EF79B-E65D-4141-902D-DA64B25363AB}" type="presParOf" srcId="{697DF87B-2A24-4265-99E6-BB13583F74BA}" destId="{83159098-D609-4D4A-881E-D2643CC85B58}" srcOrd="3" destOrd="0" presId="urn:microsoft.com/office/officeart/2008/layout/VerticalCurvedList"/>
    <dgm:cxn modelId="{EBA3FE1C-632D-46E0-881B-7BA1A20AE10C}" type="presParOf" srcId="{F80AC499-ECF4-4FAE-A3B4-DF037BF85A56}" destId="{8DA90BF6-99A1-4502-9EB3-595D737BD3AA}" srcOrd="1" destOrd="0" presId="urn:microsoft.com/office/officeart/2008/layout/VerticalCurvedList"/>
    <dgm:cxn modelId="{5DBE4BF0-1788-4051-9088-A9C1ADC60358}" type="presParOf" srcId="{F80AC499-ECF4-4FAE-A3B4-DF037BF85A56}" destId="{AA933EE2-DF11-40A6-832B-44AE8907341F}" srcOrd="2" destOrd="0" presId="urn:microsoft.com/office/officeart/2008/layout/VerticalCurvedList"/>
    <dgm:cxn modelId="{EC66F6F7-44B3-42FE-B52A-7C735218943B}" type="presParOf" srcId="{AA933EE2-DF11-40A6-832B-44AE8907341F}" destId="{D74399CF-E186-40CD-AD8F-86C2C4D2BC10}" srcOrd="0" destOrd="0" presId="urn:microsoft.com/office/officeart/2008/layout/VerticalCurvedList"/>
    <dgm:cxn modelId="{17059958-F2BC-48AF-BB6F-D6E8BF3E047C}" type="presParOf" srcId="{F80AC499-ECF4-4FAE-A3B4-DF037BF85A56}" destId="{22C3D068-73E7-4474-B1FC-95AABA903507}" srcOrd="3" destOrd="0" presId="urn:microsoft.com/office/officeart/2008/layout/VerticalCurvedList"/>
    <dgm:cxn modelId="{877C4717-7F31-4953-9A47-677C85DED1A3}" type="presParOf" srcId="{F80AC499-ECF4-4FAE-A3B4-DF037BF85A56}" destId="{1D83F2BB-D946-4B1E-ACB7-BCB1C31FA9A7}" srcOrd="4" destOrd="0" presId="urn:microsoft.com/office/officeart/2008/layout/VerticalCurvedList"/>
    <dgm:cxn modelId="{40F62E74-E179-4B26-BB28-3F1EE008D8DB}" type="presParOf" srcId="{1D83F2BB-D946-4B1E-ACB7-BCB1C31FA9A7}" destId="{EB0E2BB5-20EE-4819-9D41-A4E1B4AB4561}" srcOrd="0" destOrd="0" presId="urn:microsoft.com/office/officeart/2008/layout/VerticalCurvedList"/>
    <dgm:cxn modelId="{21F0E3AE-9BE8-4E72-A568-DFAC1815F58E}" type="presParOf" srcId="{F80AC499-ECF4-4FAE-A3B4-DF037BF85A56}" destId="{3B416D08-0E19-4D95-A212-3A13C4608C1B}" srcOrd="5" destOrd="0" presId="urn:microsoft.com/office/officeart/2008/layout/VerticalCurvedList"/>
    <dgm:cxn modelId="{119842C6-67F7-4EB0-A580-CAA4B081FBE9}" type="presParOf" srcId="{F80AC499-ECF4-4FAE-A3B4-DF037BF85A56}" destId="{82E4E182-9926-40D9-BA55-40D2935BD744}" srcOrd="6" destOrd="0" presId="urn:microsoft.com/office/officeart/2008/layout/VerticalCurvedList"/>
    <dgm:cxn modelId="{C12D7460-7AAE-4302-BBFC-95F0FBCBBA50}" type="presParOf" srcId="{82E4E182-9926-40D9-BA55-40D2935BD744}" destId="{6643E34E-E27B-4894-9842-956AE8DE5C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33 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2 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35 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35 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35 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34 </a:t>
          </a:r>
          <a:r>
            <a:rPr lang="en-US" sz="5500" kern="1200" dirty="0" smtClean="0"/>
            <a:t>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</a:t>
          </a:r>
          <a:r>
            <a:rPr lang="en-US" sz="5500" kern="1200" dirty="0" smtClean="0"/>
            <a:t>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35 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AD3A-E342-4810-9475-EBBBF1CDD4C8}">
      <dsp:nvSpPr>
        <dsp:cNvPr id="0" name=""/>
        <dsp:cNvSpPr/>
      </dsp:nvSpPr>
      <dsp:spPr>
        <a:xfrm>
          <a:off x="-5942122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90BF6-99A1-4502-9EB3-595D737BD3AA}">
      <dsp:nvSpPr>
        <dsp:cNvPr id="0" name=""/>
        <dsp:cNvSpPr/>
      </dsp:nvSpPr>
      <dsp:spPr>
        <a:xfrm>
          <a:off x="729613" y="52565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39 students</a:t>
          </a:r>
          <a:endParaRPr lang="lt-LT" sz="5500" kern="1200" dirty="0"/>
        </a:p>
      </dsp:txBody>
      <dsp:txXfrm>
        <a:off x="729613" y="525658"/>
        <a:ext cx="6758685" cy="1051316"/>
      </dsp:txXfrm>
    </dsp:sp>
    <dsp:sp modelId="{D74399CF-E186-40CD-AD8F-86C2C4D2BC10}">
      <dsp:nvSpPr>
        <dsp:cNvPr id="0" name=""/>
        <dsp:cNvSpPr/>
      </dsp:nvSpPr>
      <dsp:spPr>
        <a:xfrm>
          <a:off x="72540" y="394243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3D068-73E7-4474-B1FC-95AABA903507}">
      <dsp:nvSpPr>
        <dsp:cNvPr id="0" name=""/>
        <dsp:cNvSpPr/>
      </dsp:nvSpPr>
      <dsp:spPr>
        <a:xfrm>
          <a:off x="1111767" y="2102633"/>
          <a:ext cx="6376531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1111767" y="2102633"/>
        <a:ext cx="6376531" cy="1051316"/>
      </dsp:txXfrm>
    </dsp:sp>
    <dsp:sp modelId="{EB0E2BB5-20EE-4819-9D41-A4E1B4AB4561}">
      <dsp:nvSpPr>
        <dsp:cNvPr id="0" name=""/>
        <dsp:cNvSpPr/>
      </dsp:nvSpPr>
      <dsp:spPr>
        <a:xfrm>
          <a:off x="454694" y="1971219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16D08-0E19-4D95-A212-3A13C4608C1B}">
      <dsp:nvSpPr>
        <dsp:cNvPr id="0" name=""/>
        <dsp:cNvSpPr/>
      </dsp:nvSpPr>
      <dsp:spPr>
        <a:xfrm>
          <a:off x="729613" y="3679608"/>
          <a:ext cx="6758685" cy="1051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4483" tIns="139700" rIns="139700" bIns="13970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0 students</a:t>
          </a:r>
          <a:endParaRPr lang="lt-LT" sz="5500" kern="1200" dirty="0"/>
        </a:p>
      </dsp:txBody>
      <dsp:txXfrm>
        <a:off x="729613" y="3679608"/>
        <a:ext cx="6758685" cy="1051316"/>
      </dsp:txXfrm>
    </dsp:sp>
    <dsp:sp modelId="{6643E34E-E27B-4894-9842-956AE8DE5CAA}">
      <dsp:nvSpPr>
        <dsp:cNvPr id="0" name=""/>
        <dsp:cNvSpPr/>
      </dsp:nvSpPr>
      <dsp:spPr>
        <a:xfrm>
          <a:off x="72540" y="3548194"/>
          <a:ext cx="1314145" cy="1314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654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184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80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25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856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676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93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828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231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8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532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92D050">
                <a:lumMod val="29000"/>
                <a:lumOff val="7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6E77-406B-4D1A-ABF7-F90DB1D1DE25}" type="datetimeFigureOut">
              <a:rPr lang="lt-LT" smtClean="0"/>
              <a:t>2018.06.03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670F-2ABA-43DF-A55E-8BA4695054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02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eTwinning</a:t>
            </a:r>
            <a:r>
              <a:rPr lang="en-US" sz="3600" b="1" dirty="0" smtClean="0">
                <a:solidFill>
                  <a:srgbClr val="002060"/>
                </a:solidFill>
              </a:rPr>
              <a:t> project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What about playing a G.A.M.E. with me?   (G. Games- A. Active learning- M. Mind            - E. Education)</a:t>
            </a:r>
            <a:endParaRPr lang="lt-LT" sz="3600" b="1" dirty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872208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STUDENTS EVALUATION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2018-06-04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77602"/>
            <a:ext cx="1656184" cy="125271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aveikslėlio vietos rezervavimo ženklas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4135"/>
          <a:stretch>
            <a:fillRect/>
          </a:stretch>
        </p:blipFill>
        <p:spPr>
          <a:xfrm>
            <a:off x="2771800" y="575823"/>
            <a:ext cx="1300621" cy="135449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608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Did you like Web 2.0 games: LEARNINGAPPS and JIGSAW?</a:t>
            </a:r>
            <a:endParaRPr lang="lt-L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6036368"/>
              </p:ext>
            </p:extLst>
          </p:nvPr>
        </p:nvGraphicFramePr>
        <p:xfrm>
          <a:off x="683568" y="141277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73224" y="243465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game</a:t>
            </a:r>
            <a:r>
              <a:rPr lang="lt-LT" b="1" dirty="0" smtClean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lt-LT" b="1" dirty="0" smtClean="0">
                <a:solidFill>
                  <a:srgbClr val="002060"/>
                </a:solidFill>
              </a:rPr>
              <a:t/>
            </a:r>
            <a:br>
              <a:rPr lang="lt-LT" b="1" dirty="0" smtClean="0">
                <a:solidFill>
                  <a:srgbClr val="002060"/>
                </a:solidFill>
              </a:rPr>
            </a:br>
            <a:r>
              <a:rPr lang="lt-LT" b="1" dirty="0" smtClean="0">
                <a:solidFill>
                  <a:srgbClr val="002060"/>
                </a:solidFill>
              </a:rPr>
              <a:t>TANGRAMINO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lt-LT" b="1" dirty="0" smtClean="0">
                <a:solidFill>
                  <a:srgbClr val="002060"/>
                </a:solidFill>
              </a:rPr>
              <a:t>TANGRAM</a:t>
            </a:r>
            <a:endParaRPr lang="lt-LT" dirty="0"/>
          </a:p>
        </p:txBody>
      </p:sp>
      <p:pic>
        <p:nvPicPr>
          <p:cNvPr id="3" name="Picture 12" descr="C:\Users\Ingrida\Desktop\tangrami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968552" cy="42526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Ingrida\Desktop\ac9d70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2" y="2132856"/>
            <a:ext cx="3024336" cy="300619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4591"/>
            <a:ext cx="1296144" cy="980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2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Did you like games TANGRAMINO and TANGRAM ?</a:t>
            </a:r>
            <a:endParaRPr lang="lt-LT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9032267"/>
              </p:ext>
            </p:extLst>
          </p:nvPr>
        </p:nvGraphicFramePr>
        <p:xfrm>
          <a:off x="755576" y="1340768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1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game </a:t>
            </a:r>
            <a:r>
              <a:rPr lang="lt-LT" b="1" dirty="0" smtClean="0">
                <a:solidFill>
                  <a:srgbClr val="002060"/>
                </a:solidFill>
              </a:rPr>
              <a:t>SKIPPITY</a:t>
            </a:r>
            <a:endParaRPr lang="lt-LT" dirty="0"/>
          </a:p>
        </p:txBody>
      </p:sp>
      <p:pic>
        <p:nvPicPr>
          <p:cNvPr id="3" name="Picture 10" descr="C:\Users\Ingrida\Desktop\skipp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09" y="1465325"/>
            <a:ext cx="5051588" cy="505158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59573"/>
            <a:ext cx="1296144" cy="980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Did you like game SKIPPITY ?</a:t>
            </a:r>
            <a:endParaRPr lang="lt-LT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95008772"/>
              </p:ext>
            </p:extLst>
          </p:nvPr>
        </p:nvGraphicFramePr>
        <p:xfrm>
          <a:off x="683568" y="141277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6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30175" y="62068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game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BLIND MAN’S BUFF</a:t>
            </a:r>
            <a:endParaRPr lang="lt-LT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04864"/>
            <a:ext cx="6557671" cy="4032448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4035"/>
            <a:ext cx="1298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45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Did you like game BLIND MAN’S BUFF?</a:t>
            </a:r>
            <a:endParaRPr lang="lt-LT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67573478"/>
              </p:ext>
            </p:extLst>
          </p:nvPr>
        </p:nvGraphicFramePr>
        <p:xfrm>
          <a:off x="755576" y="141277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1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320526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game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 PUSS IN THE CORNER</a:t>
            </a:r>
            <a:endParaRPr lang="lt-LT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87" y="1379389"/>
            <a:ext cx="6605846" cy="518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75" y="404664"/>
            <a:ext cx="1298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18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Did you like game PUSS IN THE CORNER ?</a:t>
            </a:r>
            <a:endParaRPr lang="lt-LT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9511670"/>
              </p:ext>
            </p:extLst>
          </p:nvPr>
        </p:nvGraphicFramePr>
        <p:xfrm>
          <a:off x="755576" y="141277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1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Results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 the students liked very much the games.</a:t>
            </a:r>
          </a:p>
          <a:p>
            <a:r>
              <a:rPr lang="en-US" dirty="0"/>
              <a:t>Students play games daily at lessons and at </a:t>
            </a:r>
            <a:r>
              <a:rPr lang="en-US" dirty="0" smtClean="0"/>
              <a:t>leisure.</a:t>
            </a:r>
          </a:p>
          <a:p>
            <a:r>
              <a:rPr lang="en-US" dirty="0"/>
              <a:t>G</a:t>
            </a:r>
            <a:r>
              <a:rPr lang="en-US" dirty="0" smtClean="0"/>
              <a:t>ames </a:t>
            </a:r>
            <a:r>
              <a:rPr lang="en-US" dirty="0"/>
              <a:t>were very valuable for students in the educational </a:t>
            </a:r>
            <a:r>
              <a:rPr lang="en-US" dirty="0" smtClean="0"/>
              <a:t>sense.</a:t>
            </a:r>
          </a:p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2922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63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40000"/>
                </a:solidFill>
              </a:rPr>
              <a:t>We are from...</a:t>
            </a:r>
            <a:endParaRPr lang="en-US" b="1" dirty="0">
              <a:solidFill>
                <a:srgbClr val="C40000"/>
              </a:solidFill>
            </a:endParaRPr>
          </a:p>
        </p:txBody>
      </p:sp>
      <p:pic>
        <p:nvPicPr>
          <p:cNvPr id="1026" name="Picture 2" descr="C:\Users\Ingrida\Desktop\GAME\Turkijos-veliav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8228"/>
            <a:ext cx="1136211" cy="7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grida\Desktop\GAME\resize_400x400_lietuvos-valstybes-nacionaline-velia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69" y="2410449"/>
            <a:ext cx="1117566" cy="7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grida\Desktop\GAME\POLA0001_gran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69" y="4500826"/>
            <a:ext cx="1166146" cy="7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ngrida\Desktop\GAME\Turkijos-veliav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46" y="3501008"/>
            <a:ext cx="1136211" cy="7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ngrida\Desktop\GAME\resize_400x400_lietuvos-valstybes-nacionaline-velia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69" y="5517232"/>
            <a:ext cx="1166146" cy="7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353138" y="1464015"/>
            <a:ext cx="5431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10 students </a:t>
            </a:r>
            <a:r>
              <a:rPr lang="en-US" sz="2800" b="1" dirty="0">
                <a:solidFill>
                  <a:srgbClr val="002060"/>
                </a:solidFill>
              </a:rPr>
              <a:t>from </a:t>
            </a:r>
            <a:r>
              <a:rPr lang="en-US" sz="2800" b="1" dirty="0" smtClean="0">
                <a:solidFill>
                  <a:srgbClr val="002060"/>
                </a:solidFill>
              </a:rPr>
              <a:t>K</a:t>
            </a:r>
            <a:r>
              <a:rPr lang="lt-LT" sz="2800" b="1" dirty="0" smtClean="0">
                <a:solidFill>
                  <a:srgbClr val="002060"/>
                </a:solidFill>
              </a:rPr>
              <a:t>ONYA</a:t>
            </a:r>
            <a:r>
              <a:rPr lang="en-US" sz="2800" b="1" dirty="0" smtClean="0">
                <a:solidFill>
                  <a:srgbClr val="002060"/>
                </a:solidFill>
              </a:rPr>
              <a:t>, Turkey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(teachers </a:t>
            </a:r>
            <a:r>
              <a:rPr lang="en-US" sz="2000" dirty="0" err="1" smtClean="0">
                <a:solidFill>
                  <a:srgbClr val="002060"/>
                </a:solidFill>
              </a:rPr>
              <a:t>Zahide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Kicali</a:t>
            </a:r>
            <a:r>
              <a:rPr lang="en-US" sz="2000" dirty="0" smtClean="0">
                <a:solidFill>
                  <a:srgbClr val="002060"/>
                </a:solidFill>
              </a:rPr>
              <a:t> and Ibrahim </a:t>
            </a:r>
            <a:r>
              <a:rPr lang="en-US" sz="2000" dirty="0" err="1" smtClean="0">
                <a:solidFill>
                  <a:srgbClr val="002060"/>
                </a:solidFill>
              </a:rPr>
              <a:t>Resuloglu</a:t>
            </a:r>
            <a:r>
              <a:rPr lang="lt-LT" sz="2000" dirty="0" smtClean="0">
                <a:solidFill>
                  <a:srgbClr val="002060"/>
                </a:solidFill>
              </a:rPr>
              <a:t>)</a:t>
            </a:r>
            <a:endParaRPr lang="lt-LT" sz="2000" dirty="0">
              <a:solidFill>
                <a:srgbClr val="002060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2353138" y="3618214"/>
            <a:ext cx="55102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14 </a:t>
            </a:r>
            <a:r>
              <a:rPr lang="en-US" sz="2800" b="1" dirty="0">
                <a:solidFill>
                  <a:srgbClr val="002060"/>
                </a:solidFill>
              </a:rPr>
              <a:t>students from </a:t>
            </a:r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r>
              <a:rPr lang="lt-LT" sz="2800" b="1" dirty="0" smtClean="0">
                <a:solidFill>
                  <a:srgbClr val="002060"/>
                </a:solidFill>
              </a:rPr>
              <a:t>DANA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Turkey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</a:t>
            </a:r>
            <a:r>
              <a:rPr lang="lt-LT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</a:rPr>
              <a:t>teachers </a:t>
            </a:r>
            <a:r>
              <a:rPr lang="lt-LT" dirty="0" smtClean="0">
                <a:solidFill>
                  <a:srgbClr val="002060"/>
                </a:solidFill>
              </a:rPr>
              <a:t>TUĞBA </a:t>
            </a:r>
            <a:r>
              <a:rPr lang="lt-LT" dirty="0">
                <a:solidFill>
                  <a:srgbClr val="002060"/>
                </a:solidFill>
              </a:rPr>
              <a:t>GÜNGÖR </a:t>
            </a:r>
            <a:r>
              <a:rPr lang="lt-LT" dirty="0" smtClean="0">
                <a:solidFill>
                  <a:srgbClr val="002060"/>
                </a:solidFill>
              </a:rPr>
              <a:t>ŞAHİN</a:t>
            </a:r>
            <a:r>
              <a:rPr lang="en-US" dirty="0" smtClean="0">
                <a:solidFill>
                  <a:srgbClr val="002060"/>
                </a:solidFill>
              </a:rPr>
              <a:t> and  </a:t>
            </a:r>
            <a:r>
              <a:rPr lang="lt-LT" dirty="0">
                <a:solidFill>
                  <a:srgbClr val="002060"/>
                </a:solidFill>
              </a:rPr>
              <a:t>Ali </a:t>
            </a:r>
            <a:r>
              <a:rPr lang="lt-LT" dirty="0" err="1" smtClean="0">
                <a:solidFill>
                  <a:srgbClr val="002060"/>
                </a:solidFill>
              </a:rPr>
              <a:t>Coşkun</a:t>
            </a:r>
            <a:r>
              <a:rPr lang="lt-LT" dirty="0" smtClean="0">
                <a:solidFill>
                  <a:srgbClr val="002060"/>
                </a:solidFill>
              </a:rPr>
              <a:t>)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2323834" y="2516468"/>
            <a:ext cx="6276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7 </a:t>
            </a:r>
            <a:r>
              <a:rPr lang="en-US" sz="2800" b="1" dirty="0">
                <a:solidFill>
                  <a:srgbClr val="002060"/>
                </a:solidFill>
              </a:rPr>
              <a:t>students from </a:t>
            </a:r>
            <a:r>
              <a:rPr lang="en-US" sz="2800" b="1" dirty="0" smtClean="0">
                <a:solidFill>
                  <a:srgbClr val="002060"/>
                </a:solidFill>
              </a:rPr>
              <a:t>K</a:t>
            </a:r>
            <a:r>
              <a:rPr lang="lt-LT" sz="2800" b="1" dirty="0" smtClean="0">
                <a:solidFill>
                  <a:srgbClr val="002060"/>
                </a:solidFill>
              </a:rPr>
              <a:t>EDAINIAI</a:t>
            </a:r>
            <a:r>
              <a:rPr lang="en-US" sz="2800" b="1" dirty="0" smtClean="0">
                <a:solidFill>
                  <a:srgbClr val="002060"/>
                </a:solidFill>
              </a:rPr>
              <a:t>, Lithuania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    (teacher </a:t>
            </a:r>
            <a:r>
              <a:rPr lang="en-US" sz="2000" dirty="0" err="1" smtClean="0">
                <a:solidFill>
                  <a:srgbClr val="002060"/>
                </a:solidFill>
              </a:rPr>
              <a:t>Ingrida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Jurevi</a:t>
            </a:r>
            <a:r>
              <a:rPr lang="lt-LT" sz="2000" dirty="0" smtClean="0">
                <a:solidFill>
                  <a:srgbClr val="002060"/>
                </a:solidFill>
              </a:rPr>
              <a:t>č</a:t>
            </a:r>
            <a:r>
              <a:rPr lang="en-US" sz="2000" dirty="0" err="1" smtClean="0">
                <a:solidFill>
                  <a:srgbClr val="002060"/>
                </a:solidFill>
              </a:rPr>
              <a:t>ien</a:t>
            </a:r>
            <a:r>
              <a:rPr lang="lt-LT" sz="2000" dirty="0" smtClean="0">
                <a:solidFill>
                  <a:srgbClr val="002060"/>
                </a:solidFill>
              </a:rPr>
              <a:t>ė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lt-LT" sz="2000" dirty="0">
              <a:solidFill>
                <a:srgbClr val="002060"/>
              </a:solidFill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2353138" y="5623251"/>
            <a:ext cx="6010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4 </a:t>
            </a:r>
            <a:r>
              <a:rPr lang="en-US" sz="2800" b="1" dirty="0">
                <a:solidFill>
                  <a:srgbClr val="002060"/>
                </a:solidFill>
              </a:rPr>
              <a:t>students from </a:t>
            </a:r>
            <a:r>
              <a:rPr lang="lt-LT" sz="2800" b="1" dirty="0" smtClean="0">
                <a:solidFill>
                  <a:srgbClr val="002060"/>
                </a:solidFill>
              </a:rPr>
              <a:t>ROKIŠKIS</a:t>
            </a:r>
            <a:r>
              <a:rPr lang="en-US" sz="2800" b="1" dirty="0" smtClean="0">
                <a:solidFill>
                  <a:srgbClr val="002060"/>
                </a:solidFill>
              </a:rPr>
              <a:t>, Lithuania</a:t>
            </a:r>
            <a:endParaRPr lang="lt-LT" sz="2800" b="1" dirty="0">
              <a:solidFill>
                <a:srgbClr val="002060"/>
              </a:solidFill>
            </a:endParaRPr>
          </a:p>
          <a:p>
            <a:r>
              <a:rPr lang="lt-LT" sz="2000" dirty="0" smtClean="0">
                <a:solidFill>
                  <a:srgbClr val="002060"/>
                </a:solidFill>
              </a:rPr>
              <a:t>        (</a:t>
            </a:r>
            <a:r>
              <a:rPr lang="en-US" sz="2000" dirty="0">
                <a:solidFill>
                  <a:srgbClr val="002060"/>
                </a:solidFill>
              </a:rPr>
              <a:t>t</a:t>
            </a:r>
            <a:r>
              <a:rPr lang="lt-LT" sz="2000" dirty="0" smtClean="0">
                <a:solidFill>
                  <a:srgbClr val="002060"/>
                </a:solidFill>
              </a:rPr>
              <a:t>eacher Jolanta </a:t>
            </a:r>
            <a:r>
              <a:rPr lang="lt-LT" sz="2000" dirty="0" err="1" smtClean="0">
                <a:solidFill>
                  <a:srgbClr val="002060"/>
                </a:solidFill>
              </a:rPr>
              <a:t>Viršulienė</a:t>
            </a:r>
            <a:r>
              <a:rPr lang="lt-LT" sz="2000" dirty="0" smtClean="0">
                <a:solidFill>
                  <a:srgbClr val="002060"/>
                </a:solidFill>
              </a:rPr>
              <a:t>)</a:t>
            </a:r>
            <a:endParaRPr lang="lt-LT" sz="2000" dirty="0">
              <a:solidFill>
                <a:srgbClr val="002060"/>
              </a:solidFill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2376769" y="4526067"/>
            <a:ext cx="6302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5 </a:t>
            </a:r>
            <a:r>
              <a:rPr lang="en-US" sz="2800" b="1" dirty="0">
                <a:solidFill>
                  <a:srgbClr val="002060"/>
                </a:solidFill>
              </a:rPr>
              <a:t>students from </a:t>
            </a:r>
            <a:r>
              <a:rPr lang="lt-LT" sz="2800" b="1" cap="all" dirty="0" smtClean="0">
                <a:solidFill>
                  <a:srgbClr val="002060"/>
                </a:solidFill>
              </a:rPr>
              <a:t> </a:t>
            </a:r>
            <a:r>
              <a:rPr lang="lt-LT" sz="2800" b="1" dirty="0" err="1">
                <a:solidFill>
                  <a:srgbClr val="002060"/>
                </a:solidFill>
              </a:rPr>
              <a:t>Dąbrowie</a:t>
            </a:r>
            <a:r>
              <a:rPr lang="lt-LT" sz="2800" b="1" dirty="0">
                <a:solidFill>
                  <a:srgbClr val="002060"/>
                </a:solidFill>
              </a:rPr>
              <a:t> </a:t>
            </a:r>
            <a:r>
              <a:rPr lang="lt-LT" sz="2800" b="1" dirty="0" err="1" smtClean="0">
                <a:solidFill>
                  <a:srgbClr val="002060"/>
                </a:solidFill>
              </a:rPr>
              <a:t>Górniczej</a:t>
            </a:r>
            <a:r>
              <a:rPr lang="lt-LT" sz="2800" dirty="0" smtClean="0"/>
              <a:t>, </a:t>
            </a:r>
            <a:r>
              <a:rPr lang="lt-LT" sz="2800" b="1" dirty="0" err="1" smtClean="0">
                <a:solidFill>
                  <a:srgbClr val="002060"/>
                </a:solidFill>
              </a:rPr>
              <a:t>Poland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(teacher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lt-LT" sz="2000" dirty="0" err="1">
                <a:solidFill>
                  <a:srgbClr val="002060"/>
                </a:solidFill>
              </a:rPr>
              <a:t>Katarzyna</a:t>
            </a:r>
            <a:r>
              <a:rPr lang="lt-LT" sz="2000" dirty="0">
                <a:solidFill>
                  <a:srgbClr val="002060"/>
                </a:solidFill>
              </a:rPr>
              <a:t> </a:t>
            </a:r>
            <a:r>
              <a:rPr lang="lt-LT" sz="2000" dirty="0" err="1" smtClean="0">
                <a:solidFill>
                  <a:srgbClr val="002060"/>
                </a:solidFill>
              </a:rPr>
              <a:t>Zmysłowska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lt-LT" sz="2000" b="1" dirty="0">
              <a:solidFill>
                <a:srgbClr val="002060"/>
              </a:solidFill>
            </a:endParaRPr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7" y="259574"/>
            <a:ext cx="1296144" cy="980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4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87624" y="109033"/>
            <a:ext cx="7342253" cy="92697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Evaluation symbols chosen by students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Ingrida\Desktop\bad69d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6009"/>
            <a:ext cx="3888432" cy="54970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grida\Desktop\20171206_135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7" y="4518798"/>
            <a:ext cx="2556283" cy="198522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as 4"/>
          <p:cNvSpPr/>
          <p:nvPr/>
        </p:nvSpPr>
        <p:spPr>
          <a:xfrm>
            <a:off x="5005700" y="1036009"/>
            <a:ext cx="909100" cy="88897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ačiakampis 5"/>
          <p:cNvSpPr/>
          <p:nvPr/>
        </p:nvSpPr>
        <p:spPr>
          <a:xfrm>
            <a:off x="5938602" y="1263905"/>
            <a:ext cx="2268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  I liked very much</a:t>
            </a:r>
            <a:endParaRPr lang="lt-L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as 6"/>
          <p:cNvSpPr/>
          <p:nvPr/>
        </p:nvSpPr>
        <p:spPr>
          <a:xfrm>
            <a:off x="5017704" y="2113527"/>
            <a:ext cx="920898" cy="864096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Stačiakampis 7"/>
          <p:cNvSpPr/>
          <p:nvPr/>
        </p:nvSpPr>
        <p:spPr>
          <a:xfrm>
            <a:off x="5960059" y="238630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I liked</a:t>
            </a:r>
            <a:endParaRPr lang="lt-L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as 8"/>
          <p:cNvSpPr/>
          <p:nvPr/>
        </p:nvSpPr>
        <p:spPr>
          <a:xfrm>
            <a:off x="5017703" y="3112140"/>
            <a:ext cx="920899" cy="92032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ačiakampis 9"/>
          <p:cNvSpPr/>
          <p:nvPr/>
        </p:nvSpPr>
        <p:spPr>
          <a:xfrm>
            <a:off x="5976567" y="3418751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-  I didn’t like</a:t>
            </a:r>
            <a:endParaRPr lang="lt-L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Number of students participating in the </a:t>
            </a:r>
            <a:r>
              <a:rPr lang="en-US" sz="3200" b="1" dirty="0" smtClean="0"/>
              <a:t>games</a:t>
            </a:r>
            <a:endParaRPr lang="lt-LT" sz="3200" b="1" dirty="0"/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58805"/>
              </p:ext>
            </p:extLst>
          </p:nvPr>
        </p:nvGraphicFramePr>
        <p:xfrm>
          <a:off x="467544" y="2636912"/>
          <a:ext cx="8352926" cy="273630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18570"/>
                <a:gridCol w="928175"/>
                <a:gridCol w="902629"/>
                <a:gridCol w="950447"/>
                <a:gridCol w="932761"/>
                <a:gridCol w="1021190"/>
                <a:gridCol w="1299577"/>
                <a:gridCol w="1299577"/>
              </a:tblGrid>
              <a:tr h="715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lt-L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Teacher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Q-Bitz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Candy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Learning Apps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JigsawPlanet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Tangram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Tangramino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Skippity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Blinds Man’s Puf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lt-L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Puss in the corner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Ingrida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Zahide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İbrahim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2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Ali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9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Tuğba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Katarzyna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Jolanta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200">
                          <a:effectLst/>
                        </a:rPr>
                        <a:t>TOTAL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35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35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35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35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34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35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9225" algn="l"/>
                        </a:tabLst>
                      </a:pPr>
                      <a:r>
                        <a:rPr lang="tr-TR" sz="1100" b="1" dirty="0">
                          <a:effectLst/>
                        </a:rPr>
                        <a:t>39</a:t>
                      </a:r>
                      <a:endParaRPr lang="lt-L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922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6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game Q-BITZ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5" descr="C:\Users\Ingrida\Desktop\bca5397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6250"/>
            <a:ext cx="4559360" cy="45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ngrida\Desktop\c0fdb9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284562" cy="32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7" y="259574"/>
            <a:ext cx="1296144" cy="980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4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Did you like game Q-BITZ?</a:t>
            </a:r>
            <a:endParaRPr lang="lt-LT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60885"/>
              </p:ext>
            </p:extLst>
          </p:nvPr>
        </p:nvGraphicFramePr>
        <p:xfrm>
          <a:off x="827584" y="1268760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5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game </a:t>
            </a:r>
            <a:r>
              <a:rPr lang="lt-LT" b="1" dirty="0" smtClean="0">
                <a:solidFill>
                  <a:srgbClr val="002060"/>
                </a:solidFill>
              </a:rPr>
              <a:t>CANDY</a:t>
            </a:r>
            <a:endParaRPr lang="lt-LT" dirty="0"/>
          </a:p>
        </p:txBody>
      </p:sp>
      <p:pic>
        <p:nvPicPr>
          <p:cNvPr id="3" name="Picture 6" descr="C:\Users\Ingrida\Desktop\aea835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741787" cy="42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Ingrida\Desktop\b3ccad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975284" cy="39752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7" y="259574"/>
            <a:ext cx="1296144" cy="980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Did you like game CANDY ?</a:t>
            </a:r>
            <a:endParaRPr lang="lt-LT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0330105"/>
              </p:ext>
            </p:extLst>
          </p:nvPr>
        </p:nvGraphicFramePr>
        <p:xfrm>
          <a:off x="683568" y="1196752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5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lt-LT" b="1" dirty="0" err="1" smtClean="0">
                <a:solidFill>
                  <a:srgbClr val="002060"/>
                </a:solidFill>
              </a:rPr>
              <a:t>Web</a:t>
            </a:r>
            <a:r>
              <a:rPr lang="lt-LT" b="1" dirty="0" smtClean="0">
                <a:solidFill>
                  <a:srgbClr val="002060"/>
                </a:solidFill>
              </a:rPr>
              <a:t> 2.0 </a:t>
            </a:r>
            <a:r>
              <a:rPr lang="en-US" b="1" dirty="0" smtClean="0">
                <a:solidFill>
                  <a:srgbClr val="002060"/>
                </a:solidFill>
              </a:rPr>
              <a:t>game</a:t>
            </a:r>
            <a:r>
              <a:rPr lang="lt-LT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lt-LT" b="1" dirty="0" smtClean="0">
                <a:solidFill>
                  <a:srgbClr val="002060"/>
                </a:solidFill>
              </a:rPr>
              <a:t/>
            </a:r>
            <a:br>
              <a:rPr lang="lt-LT" b="1" dirty="0" smtClean="0">
                <a:solidFill>
                  <a:srgbClr val="002060"/>
                </a:solidFill>
              </a:rPr>
            </a:br>
            <a:r>
              <a:rPr lang="lt-LT" b="1" dirty="0" smtClean="0">
                <a:solidFill>
                  <a:srgbClr val="002060"/>
                </a:solidFill>
              </a:rPr>
              <a:t>L</a:t>
            </a:r>
            <a:r>
              <a:rPr lang="en-US" b="1" dirty="0" smtClean="0">
                <a:solidFill>
                  <a:srgbClr val="002060"/>
                </a:solidFill>
              </a:rPr>
              <a:t>EARNING</a:t>
            </a:r>
            <a:r>
              <a:rPr lang="lt-LT" b="1" dirty="0" smtClean="0">
                <a:solidFill>
                  <a:srgbClr val="002060"/>
                </a:solidFill>
              </a:rPr>
              <a:t>A</a:t>
            </a:r>
            <a:r>
              <a:rPr lang="en-US" b="1" dirty="0" smtClean="0">
                <a:solidFill>
                  <a:srgbClr val="002060"/>
                </a:solidFill>
              </a:rPr>
              <a:t>PPS</a:t>
            </a:r>
            <a:r>
              <a:rPr lang="lt-LT" b="1" dirty="0" smtClean="0">
                <a:solidFill>
                  <a:srgbClr val="002060"/>
                </a:solidFill>
              </a:rPr>
              <a:t> </a:t>
            </a:r>
            <a:r>
              <a:rPr lang="lt-LT" b="1" dirty="0" err="1" smtClean="0">
                <a:solidFill>
                  <a:srgbClr val="002060"/>
                </a:solidFill>
              </a:rPr>
              <a:t>and</a:t>
            </a:r>
            <a:r>
              <a:rPr lang="lt-LT" b="1" dirty="0" smtClean="0">
                <a:solidFill>
                  <a:srgbClr val="002060"/>
                </a:solidFill>
              </a:rPr>
              <a:t> JIGSAW</a:t>
            </a:r>
            <a:endParaRPr lang="lt-LT" dirty="0"/>
          </a:p>
        </p:txBody>
      </p:sp>
      <p:pic>
        <p:nvPicPr>
          <p:cNvPr id="3" name="Picture 13" descr="C:\Users\Ingrida\Desktop\s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0994"/>
            <a:ext cx="4608512" cy="311905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C:\Users\Ingrida\Desktop\DDD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43428"/>
            <a:ext cx="3786189" cy="2126036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7" y="259574"/>
            <a:ext cx="1296144" cy="980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325</Words>
  <Application>Microsoft Office PowerPoint</Application>
  <PresentationFormat>Demonstracija ekrane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Office tema</vt:lpstr>
      <vt:lpstr>eTwinning project What about playing a G.A.M.E. with me?   (G. Games- A. Active learning- M. Mind            - E. Education)</vt:lpstr>
      <vt:lpstr>We are from...</vt:lpstr>
      <vt:lpstr>Evaluation symbols chosen by students</vt:lpstr>
      <vt:lpstr>Number of students participating in the games</vt:lpstr>
      <vt:lpstr>The game Q-BITZ</vt:lpstr>
      <vt:lpstr>Did you like game Q-BITZ?</vt:lpstr>
      <vt:lpstr>The game CANDY</vt:lpstr>
      <vt:lpstr>Did you like game CANDY ?</vt:lpstr>
      <vt:lpstr>The Web 2.0 games  LEARNINGAPPS and JIGSAW</vt:lpstr>
      <vt:lpstr>Did you like Web 2.0 games: LEARNINGAPPS and JIGSAW?</vt:lpstr>
      <vt:lpstr>The games  TANGRAMINO and TANGRAM</vt:lpstr>
      <vt:lpstr>Did you like games TANGRAMINO and TANGRAM ?</vt:lpstr>
      <vt:lpstr>The game SKIPPITY</vt:lpstr>
      <vt:lpstr>Did you like game SKIPPITY ?</vt:lpstr>
      <vt:lpstr>The game  BLIND MAN’S BUFF</vt:lpstr>
      <vt:lpstr>Did you like game BLIND MAN’S BUFF?</vt:lpstr>
      <vt:lpstr>The game  PUSS IN THE CORNER</vt:lpstr>
      <vt:lpstr>Did you like game PUSS IN THE CORNER ?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Ingrida</dc:creator>
  <cp:lastModifiedBy>Ingrida</cp:lastModifiedBy>
  <cp:revision>45</cp:revision>
  <dcterms:created xsi:type="dcterms:W3CDTF">2018-04-06T15:09:15Z</dcterms:created>
  <dcterms:modified xsi:type="dcterms:W3CDTF">2018-06-03T16:38:09Z</dcterms:modified>
</cp:coreProperties>
</file>