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charset="0"/>
      <p:regular r:id="rId11"/>
      <p:bold r:id="rId12"/>
      <p:italic r:id="rId13"/>
      <p:boldItalic r:id="rId14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5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8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9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1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>
            <a:spLocks noChangeArrowheads="1"/>
          </p:cNvSpPr>
          <p:nvPr/>
        </p:nvSpPr>
        <p:spPr bwMode="auto">
          <a:xfrm>
            <a:off x="2749550" y="749300"/>
            <a:ext cx="3644900" cy="3644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sp>
        <p:nvSpPr>
          <p:cNvPr id="5" name="Shape 11"/>
          <p:cNvSpPr>
            <a:spLocks noChangeArrowheads="1"/>
          </p:cNvSpPr>
          <p:nvPr/>
        </p:nvSpPr>
        <p:spPr bwMode="auto">
          <a:xfrm>
            <a:off x="2992438" y="992188"/>
            <a:ext cx="3159125" cy="31591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="b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4C9EA9-A16F-4DBB-820A-9D3C4851724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2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72D835-855E-4ED7-A122-DE3B81E35A3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4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EE8BBE-3E42-4726-BD23-47482401E86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tx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" name="Shape 17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12FFEB-56FB-4BED-959C-EAC2E47C885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2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99E418-39B6-4CA9-8636-0DE8FE23A2A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7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CDBFC6-45AA-48EB-B2E1-D4B62C31608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0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ADBC32-9C77-4CB6-A159-2CA999E4A5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4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E89784-8377-46DD-BD8F-140C8B68137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bg>
      <p:bgPr>
        <a:solidFill>
          <a:schemeClr val="bg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" name="Shape 37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95A5B-B5E8-4701-9536-3756D480D72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cxnSp>
        <p:nvCxnSpPr>
          <p:cNvPr id="6" name="Shape 40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44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BF53D-7B59-42BC-B8F7-1E113017C6F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7"/>
          <p:cNvSpPr txBox="1">
            <a:spLocks noGrp="1"/>
          </p:cNvSpPr>
          <p:nvPr>
            <p:ph type="sldNum" idx="10"/>
          </p:nvPr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F02E57-6676-45B4-AF33-02AE29EECA2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392113"/>
            <a:ext cx="8521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8489950" y="468153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B67E9AB4-D9E5-4634-ABD6-9273AD1C4846}" type="slidenum">
              <a:rPr lang="it-IT" sz="1000">
                <a:solidFill>
                  <a:srgbClr val="5E696C"/>
                </a:solidFill>
                <a:latin typeface="Lato" charset="0"/>
                <a:sym typeface="Lato" charset="0"/>
              </a:rPr>
              <a:pPr algn="r"/>
              <a:t>‹N›</a:t>
            </a:fld>
            <a:endParaRPr lang="it-IT" sz="1000">
              <a:solidFill>
                <a:srgbClr val="5E696C"/>
              </a:solidFill>
              <a:latin typeface="Lato" charset="0"/>
              <a:sym typeface="Lato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59"/>
          <p:cNvSpPr txBox="1">
            <a:spLocks noGrp="1"/>
          </p:cNvSpPr>
          <p:nvPr>
            <p:ph type="ctrTitle"/>
          </p:nvPr>
        </p:nvSpPr>
        <p:spPr>
          <a:xfrm>
            <a:off x="3095625" y="1627188"/>
            <a:ext cx="2952750" cy="1584325"/>
          </a:xfrm>
          <a:ln cap="flat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Font typeface="Lato" charset="0"/>
              <a:buNone/>
            </a:pPr>
            <a:r>
              <a:rPr lang="it-IT" sz="3200" b="1" smtClean="0">
                <a:solidFill>
                  <a:srgbClr val="FFFFFF"/>
                </a:solidFill>
                <a:latin typeface="Lato" charset="0"/>
                <a:cs typeface="Arial" charset="0"/>
                <a:sym typeface="Lato" charset="0"/>
              </a:rPr>
              <a:t>THIS IS OUR SCHOOL</a:t>
            </a:r>
          </a:p>
        </p:txBody>
      </p:sp>
      <p:sp>
        <p:nvSpPr>
          <p:cNvPr id="14339" name="Shape 60"/>
          <p:cNvSpPr txBox="1">
            <a:spLocks noGrp="1"/>
          </p:cNvSpPr>
          <p:nvPr>
            <p:ph type="subTitle" idx="1"/>
          </p:nvPr>
        </p:nvSpPr>
        <p:spPr>
          <a:xfrm>
            <a:off x="3095625" y="3267075"/>
            <a:ext cx="2952750" cy="7016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it-IT" sz="1800" smtClean="0">
                <a:solidFill>
                  <a:srgbClr val="FFFFFF"/>
                </a:solidFill>
                <a:cs typeface="Arial" charset="0"/>
              </a:rPr>
              <a:t>Ferruccio Parri-Pinerolo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5"/>
          <p:cNvSpPr txBox="1">
            <a:spLocks noGrp="1"/>
          </p:cNvSpPr>
          <p:nvPr>
            <p:ph type="body" idx="1"/>
          </p:nvPr>
        </p:nvSpPr>
        <p:spPr>
          <a:xfrm>
            <a:off x="311150" y="392113"/>
            <a:ext cx="1863725" cy="41767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2400" smtClean="0">
                <a:solidFill>
                  <a:srgbClr val="5E696C"/>
                </a:solidFill>
                <a:latin typeface="Lato" charset="0"/>
                <a:cs typeface="Arial" charset="0"/>
                <a:sym typeface="Lato" charset="0"/>
              </a:rPr>
              <a:t>In our school there are more than 200 children aged from 6 to 11</a:t>
            </a:r>
          </a:p>
        </p:txBody>
      </p:sp>
      <p:pic>
        <p:nvPicPr>
          <p:cNvPr id="16387" name="Shape 66" descr="IMG_3609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563" y="392113"/>
            <a:ext cx="604043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71"/>
          <p:cNvSpPr txBox="1">
            <a:spLocks noGrp="1"/>
          </p:cNvSpPr>
          <p:nvPr>
            <p:ph type="title"/>
          </p:nvPr>
        </p:nvSpPr>
        <p:spPr>
          <a:xfrm>
            <a:off x="311150" y="392113"/>
            <a:ext cx="4235450" cy="41417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55E61"/>
              </a:buClr>
              <a:buFont typeface="Playfair Display"/>
              <a:buNone/>
            </a:pPr>
            <a: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it-IT" sz="3200" b="1" smtClean="0">
                <a:solidFill>
                  <a:srgbClr val="0000FF"/>
                </a:solidFill>
                <a:latin typeface="Playfair Display"/>
                <a:cs typeface="Arial" charset="0"/>
                <a:sym typeface="Playfair Display"/>
              </a:rPr>
              <a:t>This is our classroom</a:t>
            </a:r>
          </a:p>
        </p:txBody>
      </p:sp>
      <p:pic>
        <p:nvPicPr>
          <p:cNvPr id="18435" name="Shape 72" descr="IMG_3623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0"/>
            <a:ext cx="3841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77"/>
          <p:cNvSpPr txBox="1">
            <a:spLocks noGrp="1"/>
          </p:cNvSpPr>
          <p:nvPr>
            <p:ph type="body" idx="1"/>
          </p:nvPr>
        </p:nvSpPr>
        <p:spPr>
          <a:xfrm>
            <a:off x="7205663" y="636588"/>
            <a:ext cx="1689100" cy="33750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600" smtClean="0">
                <a:solidFill>
                  <a:srgbClr val="0000FF"/>
                </a:solidFill>
                <a:latin typeface="Lato" charset="0"/>
                <a:cs typeface="Arial" charset="0"/>
                <a:sym typeface="Lato" charset="0"/>
              </a:rPr>
              <a:t>In our school there is a library</a:t>
            </a:r>
          </a:p>
        </p:txBody>
      </p:sp>
      <p:pic>
        <p:nvPicPr>
          <p:cNvPr id="20483" name="Shape 78" descr="IMG_3592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6886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83"/>
          <p:cNvSpPr txBox="1">
            <a:spLocks noGrp="1"/>
          </p:cNvSpPr>
          <p:nvPr>
            <p:ph type="title"/>
          </p:nvPr>
        </p:nvSpPr>
        <p:spPr>
          <a:xfrm>
            <a:off x="311150" y="152400"/>
            <a:ext cx="8521700" cy="6270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55E61"/>
              </a:buClr>
              <a:buFont typeface="Playfair Display"/>
              <a:buNone/>
            </a:pPr>
            <a:r>
              <a:rPr lang="it-IT" sz="3200" b="1" smtClean="0">
                <a:solidFill>
                  <a:srgbClr val="F55E61"/>
                </a:solidFill>
                <a:latin typeface="Playfair Display"/>
                <a:cs typeface="Arial" charset="0"/>
                <a:sym typeface="Playfair Display"/>
              </a:rPr>
              <a:t>This is the computer room</a:t>
            </a:r>
          </a:p>
        </p:txBody>
      </p:sp>
      <p:sp>
        <p:nvSpPr>
          <p:cNvPr id="22531" name="Shape 8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endParaRPr lang="it-IT" sz="1800" smtClean="0">
              <a:solidFill>
                <a:srgbClr val="5E696C"/>
              </a:solidFill>
              <a:latin typeface="Lato" charset="0"/>
              <a:cs typeface="Arial" charset="0"/>
              <a:sym typeface="Lato" charset="0"/>
            </a:endParaRPr>
          </a:p>
        </p:txBody>
      </p:sp>
      <p:pic>
        <p:nvPicPr>
          <p:cNvPr id="22532" name="Shape 85" descr="IMG_3603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779463"/>
            <a:ext cx="9064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90"/>
          <p:cNvSpPr txBox="1">
            <a:spLocks noGrp="1"/>
          </p:cNvSpPr>
          <p:nvPr>
            <p:ph type="body" idx="1"/>
          </p:nvPr>
        </p:nvSpPr>
        <p:spPr>
          <a:xfrm>
            <a:off x="4360863" y="595313"/>
            <a:ext cx="4418012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endParaRPr lang="it-IT" sz="3000" smtClean="0">
              <a:solidFill>
                <a:srgbClr val="5E696C"/>
              </a:solidFill>
              <a:latin typeface="Lato" charset="0"/>
              <a:cs typeface="Arial" charset="0"/>
              <a:sym typeface="Lato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endParaRPr lang="it-IT" sz="3000" smtClean="0">
              <a:solidFill>
                <a:srgbClr val="5E696C"/>
              </a:solidFill>
              <a:latin typeface="Lato" charset="0"/>
              <a:cs typeface="Arial" charset="0"/>
              <a:sym typeface="Lato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000" smtClean="0">
                <a:solidFill>
                  <a:srgbClr val="5E696C"/>
                </a:solidFill>
                <a:latin typeface="Lato" charset="0"/>
                <a:cs typeface="Arial" charset="0"/>
                <a:sym typeface="Lato" charset="0"/>
              </a:rPr>
              <a:t>   </a:t>
            </a:r>
            <a:r>
              <a:rPr lang="it-IT" sz="3000" smtClean="0">
                <a:latin typeface="Lato" charset="0"/>
                <a:cs typeface="Arial" charset="0"/>
                <a:sym typeface="Lato" charset="0"/>
              </a:rPr>
              <a:t>This is the dining room</a:t>
            </a:r>
          </a:p>
        </p:txBody>
      </p:sp>
      <p:pic>
        <p:nvPicPr>
          <p:cNvPr id="24579" name="Shape 91" descr="IMG_3606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80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96"/>
          <p:cNvSpPr txBox="1">
            <a:spLocks noGrp="1"/>
          </p:cNvSpPr>
          <p:nvPr>
            <p:ph type="body" idx="1"/>
          </p:nvPr>
        </p:nvSpPr>
        <p:spPr>
          <a:xfrm>
            <a:off x="173038" y="649288"/>
            <a:ext cx="4178300" cy="341630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000" smtClean="0">
                <a:solidFill>
                  <a:srgbClr val="FFFF00"/>
                </a:solidFill>
                <a:latin typeface="Lato" charset="0"/>
                <a:cs typeface="Arial" charset="0"/>
                <a:sym typeface="Lato" charset="0"/>
              </a:rPr>
              <a:t>This is</a:t>
            </a:r>
          </a:p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000" smtClean="0">
                <a:solidFill>
                  <a:srgbClr val="FFFF00"/>
                </a:solidFill>
                <a:latin typeface="Lato" charset="0"/>
                <a:cs typeface="Arial" charset="0"/>
                <a:sym typeface="Lato" charset="0"/>
              </a:rPr>
              <a:t>the </a:t>
            </a:r>
          </a:p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000" smtClean="0">
                <a:solidFill>
                  <a:srgbClr val="FFFF00"/>
                </a:solidFill>
                <a:latin typeface="Lato" charset="0"/>
                <a:cs typeface="Arial" charset="0"/>
                <a:sym typeface="Lato" charset="0"/>
              </a:rPr>
              <a:t>playroom for</a:t>
            </a:r>
          </a:p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000" smtClean="0">
                <a:solidFill>
                  <a:srgbClr val="FFFF00"/>
                </a:solidFill>
                <a:latin typeface="Lato" charset="0"/>
                <a:cs typeface="Arial" charset="0"/>
                <a:sym typeface="Lato" charset="0"/>
              </a:rPr>
              <a:t>little children</a:t>
            </a:r>
          </a:p>
        </p:txBody>
      </p:sp>
      <p:pic>
        <p:nvPicPr>
          <p:cNvPr id="26627" name="Shape 97" descr="IMG_362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725" y="0"/>
            <a:ext cx="4613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02"/>
          <p:cNvSpPr txBox="1">
            <a:spLocks noGrp="1"/>
          </p:cNvSpPr>
          <p:nvPr>
            <p:ph type="body" idx="1"/>
          </p:nvPr>
        </p:nvSpPr>
        <p:spPr>
          <a:xfrm>
            <a:off x="7224713" y="304800"/>
            <a:ext cx="1501775" cy="4335463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it-IT" sz="3000" smtClean="0">
                <a:solidFill>
                  <a:srgbClr val="5E696C"/>
                </a:solidFill>
                <a:latin typeface="Lato" charset="0"/>
                <a:cs typeface="Arial" charset="0"/>
                <a:sym typeface="Lato" charset="0"/>
              </a:rPr>
              <a:t>And this is the gym!</a:t>
            </a:r>
          </a:p>
        </p:txBody>
      </p:sp>
      <p:pic>
        <p:nvPicPr>
          <p:cNvPr id="28675" name="Shape 103" descr="IMG_3614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86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PresentationFormat>Presentazione su schermo (16:9)</PresentationFormat>
  <Paragraphs>14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12</vt:i4>
      </vt:variant>
      <vt:variant>
        <vt:lpstr>Titoli diapositive</vt:lpstr>
      </vt:variant>
      <vt:variant>
        <vt:i4>8</vt:i4>
      </vt:variant>
    </vt:vector>
  </HeadingPairs>
  <TitlesOfParts>
    <vt:vector size="23" baseType="lpstr">
      <vt:lpstr>Arial</vt:lpstr>
      <vt:lpstr>Lato</vt:lpstr>
      <vt:lpstr>Playfair Display</vt:lpstr>
      <vt:lpstr>coral</vt:lpstr>
      <vt:lpstr>coral</vt:lpstr>
      <vt:lpstr>coral</vt:lpstr>
      <vt:lpstr>coral</vt:lpstr>
      <vt:lpstr>coral</vt:lpstr>
      <vt:lpstr>coral</vt:lpstr>
      <vt:lpstr>coral</vt:lpstr>
      <vt:lpstr>coral</vt:lpstr>
      <vt:lpstr>coral</vt:lpstr>
      <vt:lpstr>coral</vt:lpstr>
      <vt:lpstr>coral</vt:lpstr>
      <vt:lpstr>coral</vt:lpstr>
      <vt:lpstr>THIS IS OUR SCHOOL</vt:lpstr>
      <vt:lpstr>Diapositiva 2</vt:lpstr>
      <vt:lpstr>   This is our classroom</vt:lpstr>
      <vt:lpstr>Diapositiva 4</vt:lpstr>
      <vt:lpstr>This is the computer room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OUR SCHOOL</dc:title>
  <cp:lastModifiedBy>robi</cp:lastModifiedBy>
  <cp:revision>1</cp:revision>
  <dcterms:modified xsi:type="dcterms:W3CDTF">2017-02-04T21:35:54Z</dcterms:modified>
</cp:coreProperties>
</file>