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sldIdLst>
    <p:sldId id="256" r:id="rId5"/>
    <p:sldId id="257" r:id="rId6"/>
    <p:sldId id="260" r:id="rId7"/>
    <p:sldId id="261" r:id="rId8"/>
    <p:sldId id="262" r:id="rId9"/>
    <p:sldId id="263" r:id="rId10"/>
    <p:sldId id="264" r:id="rId11"/>
    <p:sldId id="265"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6" d="100"/>
          <a:sy n="86" d="100"/>
        </p:scale>
        <p:origin x="63"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sv-SE"/>
              <a:t>Klicka här för att ändra mall för rubrikformat</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7837B226-1065-48B0-91C0-0F12B51164E4}" type="datetimeFigureOut">
              <a:rPr lang="sv-SE" smtClean="0"/>
              <a:t>2020-03-08</a:t>
            </a:fld>
            <a:endParaRPr lang="sv-SE"/>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sv-SE"/>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0289BB9B-4270-4F4D-823F-F560BDD80A85}" type="slidenum">
              <a:rPr lang="sv-SE" smtClean="0"/>
              <a:t>‹#›</a:t>
            </a:fld>
            <a:endParaRPr lang="sv-SE"/>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18160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7837B226-1065-48B0-91C0-0F12B51164E4}" type="datetimeFigureOut">
              <a:rPr lang="sv-SE" smtClean="0"/>
              <a:t>2020-03-08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0289BB9B-4270-4F4D-823F-F560BDD80A85}" type="slidenum">
              <a:rPr lang="sv-SE" smtClean="0"/>
              <a:t>‹#›</a:t>
            </a:fld>
            <a:endParaRPr lang="sv-SE"/>
          </a:p>
        </p:txBody>
      </p:sp>
    </p:spTree>
    <p:extLst>
      <p:ext uri="{BB962C8B-B14F-4D97-AF65-F5344CB8AC3E}">
        <p14:creationId xmlns:p14="http://schemas.microsoft.com/office/powerpoint/2010/main" val="2958579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7837B226-1065-48B0-91C0-0F12B51164E4}" type="datetimeFigureOut">
              <a:rPr lang="sv-SE" smtClean="0"/>
              <a:t>2020-03-08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0289BB9B-4270-4F4D-823F-F560BDD80A85}" type="slidenum">
              <a:rPr lang="sv-SE" smtClean="0"/>
              <a:t>‹#›</a:t>
            </a:fld>
            <a:endParaRPr lang="sv-SE"/>
          </a:p>
        </p:txBody>
      </p:sp>
    </p:spTree>
    <p:extLst>
      <p:ext uri="{BB962C8B-B14F-4D97-AF65-F5344CB8AC3E}">
        <p14:creationId xmlns:p14="http://schemas.microsoft.com/office/powerpoint/2010/main" val="3229663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7837B226-1065-48B0-91C0-0F12B51164E4}" type="datetimeFigureOut">
              <a:rPr lang="sv-SE" smtClean="0"/>
              <a:t>2020-03-08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0289BB9B-4270-4F4D-823F-F560BDD80A85}" type="slidenum">
              <a:rPr lang="sv-SE" smtClean="0"/>
              <a:t>‹#›</a:t>
            </a:fld>
            <a:endParaRPr lang="sv-SE"/>
          </a:p>
        </p:txBody>
      </p:sp>
    </p:spTree>
    <p:extLst>
      <p:ext uri="{BB962C8B-B14F-4D97-AF65-F5344CB8AC3E}">
        <p14:creationId xmlns:p14="http://schemas.microsoft.com/office/powerpoint/2010/main" val="1454235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sv-SE"/>
              <a:t>Klicka här för att ändra mall för rubrikformat</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7837B226-1065-48B0-91C0-0F12B51164E4}" type="datetimeFigureOut">
              <a:rPr lang="sv-SE" smtClean="0"/>
              <a:t>2020-03-08</a:t>
            </a:fld>
            <a:endParaRPr lang="sv-SE"/>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sv-SE"/>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0289BB9B-4270-4F4D-823F-F560BDD80A85}" type="slidenum">
              <a:rPr lang="sv-SE" smtClean="0"/>
              <a:t>‹#›</a:t>
            </a:fld>
            <a:endParaRPr lang="sv-SE"/>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46109252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7837B226-1065-48B0-91C0-0F12B51164E4}" type="datetimeFigureOut">
              <a:rPr lang="sv-SE" smtClean="0"/>
              <a:t>2020-03-08</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0289BB9B-4270-4F4D-823F-F560BDD80A85}" type="slidenum">
              <a:rPr lang="sv-SE" smtClean="0"/>
              <a:t>‹#›</a:t>
            </a:fld>
            <a:endParaRPr lang="sv-SE"/>
          </a:p>
        </p:txBody>
      </p:sp>
    </p:spTree>
    <p:extLst>
      <p:ext uri="{BB962C8B-B14F-4D97-AF65-F5344CB8AC3E}">
        <p14:creationId xmlns:p14="http://schemas.microsoft.com/office/powerpoint/2010/main" val="388136863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1257300" y="2909102"/>
            <a:ext cx="4800600" cy="299639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633864" y="2909102"/>
            <a:ext cx="4800600" cy="299639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7837B226-1065-48B0-91C0-0F12B51164E4}" type="datetimeFigureOut">
              <a:rPr lang="sv-SE" smtClean="0"/>
              <a:t>2020-03-08</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0289BB9B-4270-4F4D-823F-F560BDD80A85}" type="slidenum">
              <a:rPr lang="sv-SE" smtClean="0"/>
              <a:t>‹#›</a:t>
            </a:fld>
            <a:endParaRPr lang="sv-SE"/>
          </a:p>
        </p:txBody>
      </p:sp>
    </p:spTree>
    <p:extLst>
      <p:ext uri="{BB962C8B-B14F-4D97-AF65-F5344CB8AC3E}">
        <p14:creationId xmlns:p14="http://schemas.microsoft.com/office/powerpoint/2010/main" val="52904380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7837B226-1065-48B0-91C0-0F12B51164E4}" type="datetimeFigureOut">
              <a:rPr lang="sv-SE" smtClean="0"/>
              <a:t>2020-03-08</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0289BB9B-4270-4F4D-823F-F560BDD80A85}" type="slidenum">
              <a:rPr lang="sv-SE" smtClean="0"/>
              <a:t>‹#›</a:t>
            </a:fld>
            <a:endParaRPr lang="sv-SE"/>
          </a:p>
        </p:txBody>
      </p:sp>
    </p:spTree>
    <p:extLst>
      <p:ext uri="{BB962C8B-B14F-4D97-AF65-F5344CB8AC3E}">
        <p14:creationId xmlns:p14="http://schemas.microsoft.com/office/powerpoint/2010/main" val="986484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37B226-1065-48B0-91C0-0F12B51164E4}" type="datetimeFigureOut">
              <a:rPr lang="sv-SE" smtClean="0"/>
              <a:t>2020-03-08</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0289BB9B-4270-4F4D-823F-F560BDD80A85}" type="slidenum">
              <a:rPr lang="sv-SE" smtClean="0"/>
              <a:t>‹#›</a:t>
            </a:fld>
            <a:endParaRPr lang="sv-SE"/>
          </a:p>
        </p:txBody>
      </p:sp>
    </p:spTree>
    <p:extLst>
      <p:ext uri="{BB962C8B-B14F-4D97-AF65-F5344CB8AC3E}">
        <p14:creationId xmlns:p14="http://schemas.microsoft.com/office/powerpoint/2010/main" val="3533974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ext med bildtext">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sv-SE"/>
              <a:t>Klicka här för att ändra mall för rubrikformat</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a:xfrm>
            <a:off x="765051" y="6375679"/>
            <a:ext cx="1233355" cy="348462"/>
          </a:xfrm>
        </p:spPr>
        <p:txBody>
          <a:bodyPr/>
          <a:lstStyle/>
          <a:p>
            <a:fld id="{7837B226-1065-48B0-91C0-0F12B51164E4}" type="datetimeFigureOut">
              <a:rPr lang="sv-SE" smtClean="0"/>
              <a:t>2020-03-08</a:t>
            </a:fld>
            <a:endParaRPr lang="sv-SE"/>
          </a:p>
        </p:txBody>
      </p:sp>
      <p:sp>
        <p:nvSpPr>
          <p:cNvPr id="6" name="Footer Placeholder 5"/>
          <p:cNvSpPr>
            <a:spLocks noGrp="1"/>
          </p:cNvSpPr>
          <p:nvPr>
            <p:ph type="ftr" sz="quarter" idx="11"/>
          </p:nvPr>
        </p:nvSpPr>
        <p:spPr>
          <a:xfrm>
            <a:off x="2103620" y="6375679"/>
            <a:ext cx="3482179" cy="345796"/>
          </a:xfrm>
        </p:spPr>
        <p:txBody>
          <a:bodyPr/>
          <a:lstStyle/>
          <a:p>
            <a:endParaRPr lang="sv-SE"/>
          </a:p>
        </p:txBody>
      </p:sp>
      <p:sp>
        <p:nvSpPr>
          <p:cNvPr id="7" name="Slide Number Placeholder 6"/>
          <p:cNvSpPr>
            <a:spLocks noGrp="1"/>
          </p:cNvSpPr>
          <p:nvPr>
            <p:ph type="sldNum" sz="quarter" idx="12"/>
          </p:nvPr>
        </p:nvSpPr>
        <p:spPr>
          <a:xfrm>
            <a:off x="5691014" y="6375679"/>
            <a:ext cx="1232456" cy="345796"/>
          </a:xfrm>
        </p:spPr>
        <p:txBody>
          <a:bodyPr/>
          <a:lstStyle/>
          <a:p>
            <a:fld id="{0289BB9B-4270-4F4D-823F-F560BDD80A85}" type="slidenum">
              <a:rPr lang="sv-SE" smtClean="0"/>
              <a:t>‹#›</a:t>
            </a:fld>
            <a:endParaRPr lang="sv-SE"/>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98682532"/>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sv-SE"/>
              <a:t>Klicka här för att ändra mall för rubrikformat</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a:xfrm>
            <a:off x="765950" y="6375679"/>
            <a:ext cx="1232456" cy="348462"/>
          </a:xfrm>
        </p:spPr>
        <p:txBody>
          <a:bodyPr/>
          <a:lstStyle/>
          <a:p>
            <a:fld id="{7837B226-1065-48B0-91C0-0F12B51164E4}" type="datetimeFigureOut">
              <a:rPr lang="sv-SE" smtClean="0"/>
              <a:t>2020-03-08</a:t>
            </a:fld>
            <a:endParaRPr lang="sv-SE"/>
          </a:p>
        </p:txBody>
      </p:sp>
      <p:sp>
        <p:nvSpPr>
          <p:cNvPr id="6" name="Footer Placeholder 5"/>
          <p:cNvSpPr>
            <a:spLocks noGrp="1"/>
          </p:cNvSpPr>
          <p:nvPr>
            <p:ph type="ftr" sz="quarter" idx="11"/>
          </p:nvPr>
        </p:nvSpPr>
        <p:spPr>
          <a:xfrm>
            <a:off x="2103621" y="6375679"/>
            <a:ext cx="3482178" cy="345796"/>
          </a:xfrm>
        </p:spPr>
        <p:txBody>
          <a:bodyPr/>
          <a:lstStyle/>
          <a:p>
            <a:endParaRPr lang="sv-SE"/>
          </a:p>
        </p:txBody>
      </p:sp>
      <p:sp>
        <p:nvSpPr>
          <p:cNvPr id="7" name="Slide Number Placeholder 6"/>
          <p:cNvSpPr>
            <a:spLocks noGrp="1"/>
          </p:cNvSpPr>
          <p:nvPr>
            <p:ph type="sldNum" sz="quarter" idx="12"/>
          </p:nvPr>
        </p:nvSpPr>
        <p:spPr>
          <a:xfrm>
            <a:off x="5687568" y="6375679"/>
            <a:ext cx="1234440" cy="345796"/>
          </a:xfrm>
        </p:spPr>
        <p:txBody>
          <a:bodyPr/>
          <a:lstStyle/>
          <a:p>
            <a:fld id="{0289BB9B-4270-4F4D-823F-F560BDD80A85}" type="slidenum">
              <a:rPr lang="sv-SE" smtClean="0"/>
              <a:t>‹#›</a:t>
            </a:fld>
            <a:endParaRPr lang="sv-SE"/>
          </a:p>
        </p:txBody>
      </p:sp>
    </p:spTree>
    <p:extLst>
      <p:ext uri="{BB962C8B-B14F-4D97-AF65-F5344CB8AC3E}">
        <p14:creationId xmlns:p14="http://schemas.microsoft.com/office/powerpoint/2010/main" val="1443235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7837B226-1065-48B0-91C0-0F12B51164E4}" type="datetimeFigureOut">
              <a:rPr lang="sv-SE" smtClean="0"/>
              <a:t>2020-03-08</a:t>
            </a:fld>
            <a:endParaRPr lang="sv-SE"/>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sv-SE"/>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0289BB9B-4270-4F4D-823F-F560BDD80A85}" type="slidenum">
              <a:rPr lang="sv-SE" smtClean="0"/>
              <a:t>‹#›</a:t>
            </a:fld>
            <a:endParaRPr lang="sv-SE"/>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2764338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92" name="Rectangle 191">
            <a:extLst>
              <a:ext uri="{FF2B5EF4-FFF2-40B4-BE49-F238E27FC236}">
                <a16:creationId xmlns:a16="http://schemas.microsoft.com/office/drawing/2014/main" id="{415DEDD7-7B31-4EF1-B7C7-5AEE3208C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ruta 3">
            <a:extLst>
              <a:ext uri="{FF2B5EF4-FFF2-40B4-BE49-F238E27FC236}">
                <a16:creationId xmlns:a16="http://schemas.microsoft.com/office/drawing/2014/main" id="{C165F20B-ED55-4B37-94E8-D09A65033670}"/>
              </a:ext>
            </a:extLst>
          </p:cNvPr>
          <p:cNvSpPr txBox="1"/>
          <p:nvPr/>
        </p:nvSpPr>
        <p:spPr>
          <a:xfrm>
            <a:off x="644849" y="954923"/>
            <a:ext cx="5875694" cy="4504620"/>
          </a:xfrm>
          <a:prstGeom prst="rect">
            <a:avLst/>
          </a:prstGeom>
        </p:spPr>
        <p:txBody>
          <a:bodyPr vert="horz" lIns="91440" tIns="45720" rIns="91440" bIns="45720" rtlCol="0" anchor="ctr">
            <a:normAutofit/>
          </a:bodyPr>
          <a:lstStyle/>
          <a:p>
            <a:pPr algn="ctr" defTabSz="914400">
              <a:lnSpc>
                <a:spcPct val="90000"/>
              </a:lnSpc>
              <a:spcBef>
                <a:spcPct val="0"/>
              </a:spcBef>
              <a:spcAft>
                <a:spcPts val="600"/>
              </a:spcAft>
            </a:pPr>
            <a:endParaRPr lang="en-US" sz="7400" cap="all" spc="800" dirty="0">
              <a:solidFill>
                <a:schemeClr val="tx2"/>
              </a:solidFill>
              <a:latin typeface="+mj-lt"/>
              <a:ea typeface="+mj-ea"/>
              <a:cs typeface="+mj-cs"/>
            </a:endParaRPr>
          </a:p>
        </p:txBody>
      </p:sp>
      <p:sp>
        <p:nvSpPr>
          <p:cNvPr id="193" name="Freeform 22">
            <a:extLst>
              <a:ext uri="{FF2B5EF4-FFF2-40B4-BE49-F238E27FC236}">
                <a16:creationId xmlns:a16="http://schemas.microsoft.com/office/drawing/2014/main" id="{80F81674-F7C3-4C78-B984-2851EFB602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flipH="1">
            <a:off x="6909478" y="0"/>
            <a:ext cx="5282519" cy="6858000"/>
          </a:xfrm>
          <a:custGeom>
            <a:avLst/>
            <a:gdLst>
              <a:gd name="connsiteX0" fmla="*/ 0 w 4992864"/>
              <a:gd name="connsiteY0" fmla="*/ 0 h 6858000"/>
              <a:gd name="connsiteX1" fmla="*/ 4813476 w 4992864"/>
              <a:gd name="connsiteY1" fmla="*/ 0 h 6858000"/>
              <a:gd name="connsiteX2" fmla="*/ 4818239 w 4992864"/>
              <a:gd name="connsiteY2" fmla="*/ 66675 h 6858000"/>
              <a:gd name="connsiteX3" fmla="*/ 4826176 w 4992864"/>
              <a:gd name="connsiteY3" fmla="*/ 122237 h 6858000"/>
              <a:gd name="connsiteX4" fmla="*/ 4835701 w 4992864"/>
              <a:gd name="connsiteY4" fmla="*/ 174625 h 6858000"/>
              <a:gd name="connsiteX5" fmla="*/ 4851576 w 4992864"/>
              <a:gd name="connsiteY5" fmla="*/ 217487 h 6858000"/>
              <a:gd name="connsiteX6" fmla="*/ 4867451 w 4992864"/>
              <a:gd name="connsiteY6" fmla="*/ 260350 h 6858000"/>
              <a:gd name="connsiteX7" fmla="*/ 4886501 w 4992864"/>
              <a:gd name="connsiteY7" fmla="*/ 296862 h 6858000"/>
              <a:gd name="connsiteX8" fmla="*/ 4905551 w 4992864"/>
              <a:gd name="connsiteY8" fmla="*/ 334962 h 6858000"/>
              <a:gd name="connsiteX9" fmla="*/ 4923014 w 4992864"/>
              <a:gd name="connsiteY9" fmla="*/ 369887 h 6858000"/>
              <a:gd name="connsiteX10" fmla="*/ 4940476 w 4992864"/>
              <a:gd name="connsiteY10" fmla="*/ 409575 h 6858000"/>
              <a:gd name="connsiteX11" fmla="*/ 4956351 w 4992864"/>
              <a:gd name="connsiteY11" fmla="*/ 450850 h 6858000"/>
              <a:gd name="connsiteX12" fmla="*/ 4970639 w 4992864"/>
              <a:gd name="connsiteY12" fmla="*/ 496887 h 6858000"/>
              <a:gd name="connsiteX13" fmla="*/ 4981751 w 4992864"/>
              <a:gd name="connsiteY13" fmla="*/ 546100 h 6858000"/>
              <a:gd name="connsiteX14" fmla="*/ 4989689 w 4992864"/>
              <a:gd name="connsiteY14" fmla="*/ 606425 h 6858000"/>
              <a:gd name="connsiteX15" fmla="*/ 4992864 w 4992864"/>
              <a:gd name="connsiteY15" fmla="*/ 673100 h 6858000"/>
              <a:gd name="connsiteX16" fmla="*/ 4989689 w 4992864"/>
              <a:gd name="connsiteY16" fmla="*/ 744537 h 6858000"/>
              <a:gd name="connsiteX17" fmla="*/ 4981751 w 4992864"/>
              <a:gd name="connsiteY17" fmla="*/ 801687 h 6858000"/>
              <a:gd name="connsiteX18" fmla="*/ 4970639 w 4992864"/>
              <a:gd name="connsiteY18" fmla="*/ 854075 h 6858000"/>
              <a:gd name="connsiteX19" fmla="*/ 4956351 w 4992864"/>
              <a:gd name="connsiteY19" fmla="*/ 901700 h 6858000"/>
              <a:gd name="connsiteX20" fmla="*/ 4940476 w 4992864"/>
              <a:gd name="connsiteY20" fmla="*/ 942975 h 6858000"/>
              <a:gd name="connsiteX21" fmla="*/ 4921426 w 4992864"/>
              <a:gd name="connsiteY21" fmla="*/ 981075 h 6858000"/>
              <a:gd name="connsiteX22" fmla="*/ 4902376 w 4992864"/>
              <a:gd name="connsiteY22" fmla="*/ 1017587 h 6858000"/>
              <a:gd name="connsiteX23" fmla="*/ 4883326 w 4992864"/>
              <a:gd name="connsiteY23" fmla="*/ 1055687 h 6858000"/>
              <a:gd name="connsiteX24" fmla="*/ 4865864 w 4992864"/>
              <a:gd name="connsiteY24" fmla="*/ 1095375 h 6858000"/>
              <a:gd name="connsiteX25" fmla="*/ 4848401 w 4992864"/>
              <a:gd name="connsiteY25" fmla="*/ 1136650 h 6858000"/>
              <a:gd name="connsiteX26" fmla="*/ 4834114 w 4992864"/>
              <a:gd name="connsiteY26" fmla="*/ 1182687 h 6858000"/>
              <a:gd name="connsiteX27" fmla="*/ 4824589 w 4992864"/>
              <a:gd name="connsiteY27" fmla="*/ 1235075 h 6858000"/>
              <a:gd name="connsiteX28" fmla="*/ 4815064 w 4992864"/>
              <a:gd name="connsiteY28" fmla="*/ 1295400 h 6858000"/>
              <a:gd name="connsiteX29" fmla="*/ 4813476 w 4992864"/>
              <a:gd name="connsiteY29" fmla="*/ 1363662 h 6858000"/>
              <a:gd name="connsiteX30" fmla="*/ 4815064 w 4992864"/>
              <a:gd name="connsiteY30" fmla="*/ 1431925 h 6858000"/>
              <a:gd name="connsiteX31" fmla="*/ 4824589 w 4992864"/>
              <a:gd name="connsiteY31" fmla="*/ 1492250 h 6858000"/>
              <a:gd name="connsiteX32" fmla="*/ 4834114 w 4992864"/>
              <a:gd name="connsiteY32" fmla="*/ 1544637 h 6858000"/>
              <a:gd name="connsiteX33" fmla="*/ 4848401 w 4992864"/>
              <a:gd name="connsiteY33" fmla="*/ 1589087 h 6858000"/>
              <a:gd name="connsiteX34" fmla="*/ 4865864 w 4992864"/>
              <a:gd name="connsiteY34" fmla="*/ 1631950 h 6858000"/>
              <a:gd name="connsiteX35" fmla="*/ 4883326 w 4992864"/>
              <a:gd name="connsiteY35" fmla="*/ 1671637 h 6858000"/>
              <a:gd name="connsiteX36" fmla="*/ 4902376 w 4992864"/>
              <a:gd name="connsiteY36" fmla="*/ 1708150 h 6858000"/>
              <a:gd name="connsiteX37" fmla="*/ 4921426 w 4992864"/>
              <a:gd name="connsiteY37" fmla="*/ 1743075 h 6858000"/>
              <a:gd name="connsiteX38" fmla="*/ 4940476 w 4992864"/>
              <a:gd name="connsiteY38" fmla="*/ 1782762 h 6858000"/>
              <a:gd name="connsiteX39" fmla="*/ 4956351 w 4992864"/>
              <a:gd name="connsiteY39" fmla="*/ 1824037 h 6858000"/>
              <a:gd name="connsiteX40" fmla="*/ 4970639 w 4992864"/>
              <a:gd name="connsiteY40" fmla="*/ 1870075 h 6858000"/>
              <a:gd name="connsiteX41" fmla="*/ 4981751 w 4992864"/>
              <a:gd name="connsiteY41" fmla="*/ 1922462 h 6858000"/>
              <a:gd name="connsiteX42" fmla="*/ 4989689 w 4992864"/>
              <a:gd name="connsiteY42" fmla="*/ 1982787 h 6858000"/>
              <a:gd name="connsiteX43" fmla="*/ 4992864 w 4992864"/>
              <a:gd name="connsiteY43" fmla="*/ 2051050 h 6858000"/>
              <a:gd name="connsiteX44" fmla="*/ 4989689 w 4992864"/>
              <a:gd name="connsiteY44" fmla="*/ 2119312 h 6858000"/>
              <a:gd name="connsiteX45" fmla="*/ 4981751 w 4992864"/>
              <a:gd name="connsiteY45" fmla="*/ 2179637 h 6858000"/>
              <a:gd name="connsiteX46" fmla="*/ 4970639 w 4992864"/>
              <a:gd name="connsiteY46" fmla="*/ 2232025 h 6858000"/>
              <a:gd name="connsiteX47" fmla="*/ 4956351 w 4992864"/>
              <a:gd name="connsiteY47" fmla="*/ 2278062 h 6858000"/>
              <a:gd name="connsiteX48" fmla="*/ 4940476 w 4992864"/>
              <a:gd name="connsiteY48" fmla="*/ 2319337 h 6858000"/>
              <a:gd name="connsiteX49" fmla="*/ 4921426 w 4992864"/>
              <a:gd name="connsiteY49" fmla="*/ 2359025 h 6858000"/>
              <a:gd name="connsiteX50" fmla="*/ 4902376 w 4992864"/>
              <a:gd name="connsiteY50" fmla="*/ 2395537 h 6858000"/>
              <a:gd name="connsiteX51" fmla="*/ 4883326 w 4992864"/>
              <a:gd name="connsiteY51" fmla="*/ 2433637 h 6858000"/>
              <a:gd name="connsiteX52" fmla="*/ 4865864 w 4992864"/>
              <a:gd name="connsiteY52" fmla="*/ 2471737 h 6858000"/>
              <a:gd name="connsiteX53" fmla="*/ 4848401 w 4992864"/>
              <a:gd name="connsiteY53" fmla="*/ 2513012 h 6858000"/>
              <a:gd name="connsiteX54" fmla="*/ 4834114 w 4992864"/>
              <a:gd name="connsiteY54" fmla="*/ 2560637 h 6858000"/>
              <a:gd name="connsiteX55" fmla="*/ 4824589 w 4992864"/>
              <a:gd name="connsiteY55" fmla="*/ 2613025 h 6858000"/>
              <a:gd name="connsiteX56" fmla="*/ 4815064 w 4992864"/>
              <a:gd name="connsiteY56" fmla="*/ 2671762 h 6858000"/>
              <a:gd name="connsiteX57" fmla="*/ 4813476 w 4992864"/>
              <a:gd name="connsiteY57" fmla="*/ 2741612 h 6858000"/>
              <a:gd name="connsiteX58" fmla="*/ 4815064 w 4992864"/>
              <a:gd name="connsiteY58" fmla="*/ 2809875 h 6858000"/>
              <a:gd name="connsiteX59" fmla="*/ 4824589 w 4992864"/>
              <a:gd name="connsiteY59" fmla="*/ 2868612 h 6858000"/>
              <a:gd name="connsiteX60" fmla="*/ 4834114 w 4992864"/>
              <a:gd name="connsiteY60" fmla="*/ 2922587 h 6858000"/>
              <a:gd name="connsiteX61" fmla="*/ 4848401 w 4992864"/>
              <a:gd name="connsiteY61" fmla="*/ 2967037 h 6858000"/>
              <a:gd name="connsiteX62" fmla="*/ 4865864 w 4992864"/>
              <a:gd name="connsiteY62" fmla="*/ 3009900 h 6858000"/>
              <a:gd name="connsiteX63" fmla="*/ 4883326 w 4992864"/>
              <a:gd name="connsiteY63" fmla="*/ 3046412 h 6858000"/>
              <a:gd name="connsiteX64" fmla="*/ 4902376 w 4992864"/>
              <a:gd name="connsiteY64" fmla="*/ 3084512 h 6858000"/>
              <a:gd name="connsiteX65" fmla="*/ 4921426 w 4992864"/>
              <a:gd name="connsiteY65" fmla="*/ 3121025 h 6858000"/>
              <a:gd name="connsiteX66" fmla="*/ 4940476 w 4992864"/>
              <a:gd name="connsiteY66" fmla="*/ 3160712 h 6858000"/>
              <a:gd name="connsiteX67" fmla="*/ 4956351 w 4992864"/>
              <a:gd name="connsiteY67" fmla="*/ 3201987 h 6858000"/>
              <a:gd name="connsiteX68" fmla="*/ 4970639 w 4992864"/>
              <a:gd name="connsiteY68" fmla="*/ 3248025 h 6858000"/>
              <a:gd name="connsiteX69" fmla="*/ 4981751 w 4992864"/>
              <a:gd name="connsiteY69" fmla="*/ 3300412 h 6858000"/>
              <a:gd name="connsiteX70" fmla="*/ 4989689 w 4992864"/>
              <a:gd name="connsiteY70" fmla="*/ 3360737 h 6858000"/>
              <a:gd name="connsiteX71" fmla="*/ 4992864 w 4992864"/>
              <a:gd name="connsiteY71" fmla="*/ 3427412 h 6858000"/>
              <a:gd name="connsiteX72" fmla="*/ 4989689 w 4992864"/>
              <a:gd name="connsiteY72" fmla="*/ 3497262 h 6858000"/>
              <a:gd name="connsiteX73" fmla="*/ 4981751 w 4992864"/>
              <a:gd name="connsiteY73" fmla="*/ 3557587 h 6858000"/>
              <a:gd name="connsiteX74" fmla="*/ 4970639 w 4992864"/>
              <a:gd name="connsiteY74" fmla="*/ 3609975 h 6858000"/>
              <a:gd name="connsiteX75" fmla="*/ 4956351 w 4992864"/>
              <a:gd name="connsiteY75" fmla="*/ 3656012 h 6858000"/>
              <a:gd name="connsiteX76" fmla="*/ 4940476 w 4992864"/>
              <a:gd name="connsiteY76" fmla="*/ 3697287 h 6858000"/>
              <a:gd name="connsiteX77" fmla="*/ 4921426 w 4992864"/>
              <a:gd name="connsiteY77" fmla="*/ 3736975 h 6858000"/>
              <a:gd name="connsiteX78" fmla="*/ 4883326 w 4992864"/>
              <a:gd name="connsiteY78" fmla="*/ 3811587 h 6858000"/>
              <a:gd name="connsiteX79" fmla="*/ 4865864 w 4992864"/>
              <a:gd name="connsiteY79" fmla="*/ 3848100 h 6858000"/>
              <a:gd name="connsiteX80" fmla="*/ 4848401 w 4992864"/>
              <a:gd name="connsiteY80" fmla="*/ 3890962 h 6858000"/>
              <a:gd name="connsiteX81" fmla="*/ 4834114 w 4992864"/>
              <a:gd name="connsiteY81" fmla="*/ 3935412 h 6858000"/>
              <a:gd name="connsiteX82" fmla="*/ 4824589 w 4992864"/>
              <a:gd name="connsiteY82" fmla="*/ 3987800 h 6858000"/>
              <a:gd name="connsiteX83" fmla="*/ 4815064 w 4992864"/>
              <a:gd name="connsiteY83" fmla="*/ 4048125 h 6858000"/>
              <a:gd name="connsiteX84" fmla="*/ 4813476 w 4992864"/>
              <a:gd name="connsiteY84" fmla="*/ 4116387 h 6858000"/>
              <a:gd name="connsiteX85" fmla="*/ 4815064 w 4992864"/>
              <a:gd name="connsiteY85" fmla="*/ 4186237 h 6858000"/>
              <a:gd name="connsiteX86" fmla="*/ 4824589 w 4992864"/>
              <a:gd name="connsiteY86" fmla="*/ 4244975 h 6858000"/>
              <a:gd name="connsiteX87" fmla="*/ 4834114 w 4992864"/>
              <a:gd name="connsiteY87" fmla="*/ 4297362 h 6858000"/>
              <a:gd name="connsiteX88" fmla="*/ 4848401 w 4992864"/>
              <a:gd name="connsiteY88" fmla="*/ 4343400 h 6858000"/>
              <a:gd name="connsiteX89" fmla="*/ 4865864 w 4992864"/>
              <a:gd name="connsiteY89" fmla="*/ 4386262 h 6858000"/>
              <a:gd name="connsiteX90" fmla="*/ 4883326 w 4992864"/>
              <a:gd name="connsiteY90" fmla="*/ 4424362 h 6858000"/>
              <a:gd name="connsiteX91" fmla="*/ 4921426 w 4992864"/>
              <a:gd name="connsiteY91" fmla="*/ 4498975 h 6858000"/>
              <a:gd name="connsiteX92" fmla="*/ 4940476 w 4992864"/>
              <a:gd name="connsiteY92" fmla="*/ 4537075 h 6858000"/>
              <a:gd name="connsiteX93" fmla="*/ 4956351 w 4992864"/>
              <a:gd name="connsiteY93" fmla="*/ 4579937 h 6858000"/>
              <a:gd name="connsiteX94" fmla="*/ 4970639 w 4992864"/>
              <a:gd name="connsiteY94" fmla="*/ 4625975 h 6858000"/>
              <a:gd name="connsiteX95" fmla="*/ 4981751 w 4992864"/>
              <a:gd name="connsiteY95" fmla="*/ 4678362 h 6858000"/>
              <a:gd name="connsiteX96" fmla="*/ 4989689 w 4992864"/>
              <a:gd name="connsiteY96" fmla="*/ 4738687 h 6858000"/>
              <a:gd name="connsiteX97" fmla="*/ 4992864 w 4992864"/>
              <a:gd name="connsiteY97" fmla="*/ 4806950 h 6858000"/>
              <a:gd name="connsiteX98" fmla="*/ 4989689 w 4992864"/>
              <a:gd name="connsiteY98" fmla="*/ 4875212 h 6858000"/>
              <a:gd name="connsiteX99" fmla="*/ 4981751 w 4992864"/>
              <a:gd name="connsiteY99" fmla="*/ 4935537 h 6858000"/>
              <a:gd name="connsiteX100" fmla="*/ 4970639 w 4992864"/>
              <a:gd name="connsiteY100" fmla="*/ 4987925 h 6858000"/>
              <a:gd name="connsiteX101" fmla="*/ 4956351 w 4992864"/>
              <a:gd name="connsiteY101" fmla="*/ 5033962 h 6858000"/>
              <a:gd name="connsiteX102" fmla="*/ 4940476 w 4992864"/>
              <a:gd name="connsiteY102" fmla="*/ 5075237 h 6858000"/>
              <a:gd name="connsiteX103" fmla="*/ 4921426 w 4992864"/>
              <a:gd name="connsiteY103" fmla="*/ 5114925 h 6858000"/>
              <a:gd name="connsiteX104" fmla="*/ 4902376 w 4992864"/>
              <a:gd name="connsiteY104" fmla="*/ 5149850 h 6858000"/>
              <a:gd name="connsiteX105" fmla="*/ 4883326 w 4992864"/>
              <a:gd name="connsiteY105" fmla="*/ 5186362 h 6858000"/>
              <a:gd name="connsiteX106" fmla="*/ 4865864 w 4992864"/>
              <a:gd name="connsiteY106" fmla="*/ 5226050 h 6858000"/>
              <a:gd name="connsiteX107" fmla="*/ 4848401 w 4992864"/>
              <a:gd name="connsiteY107" fmla="*/ 5268912 h 6858000"/>
              <a:gd name="connsiteX108" fmla="*/ 4834114 w 4992864"/>
              <a:gd name="connsiteY108" fmla="*/ 5313362 h 6858000"/>
              <a:gd name="connsiteX109" fmla="*/ 4824589 w 4992864"/>
              <a:gd name="connsiteY109" fmla="*/ 5365750 h 6858000"/>
              <a:gd name="connsiteX110" fmla="*/ 4815064 w 4992864"/>
              <a:gd name="connsiteY110" fmla="*/ 5426075 h 6858000"/>
              <a:gd name="connsiteX111" fmla="*/ 4813476 w 4992864"/>
              <a:gd name="connsiteY111" fmla="*/ 5494337 h 6858000"/>
              <a:gd name="connsiteX112" fmla="*/ 4815064 w 4992864"/>
              <a:gd name="connsiteY112" fmla="*/ 5562600 h 6858000"/>
              <a:gd name="connsiteX113" fmla="*/ 4824589 w 4992864"/>
              <a:gd name="connsiteY113" fmla="*/ 5622925 h 6858000"/>
              <a:gd name="connsiteX114" fmla="*/ 4834114 w 4992864"/>
              <a:gd name="connsiteY114" fmla="*/ 5675312 h 6858000"/>
              <a:gd name="connsiteX115" fmla="*/ 4848401 w 4992864"/>
              <a:gd name="connsiteY115" fmla="*/ 5721350 h 6858000"/>
              <a:gd name="connsiteX116" fmla="*/ 4865864 w 4992864"/>
              <a:gd name="connsiteY116" fmla="*/ 5762625 h 6858000"/>
              <a:gd name="connsiteX117" fmla="*/ 4883326 w 4992864"/>
              <a:gd name="connsiteY117" fmla="*/ 5802312 h 6858000"/>
              <a:gd name="connsiteX118" fmla="*/ 4902376 w 4992864"/>
              <a:gd name="connsiteY118" fmla="*/ 5840412 h 6858000"/>
              <a:gd name="connsiteX119" fmla="*/ 4921426 w 4992864"/>
              <a:gd name="connsiteY119" fmla="*/ 5876925 h 6858000"/>
              <a:gd name="connsiteX120" fmla="*/ 4940476 w 4992864"/>
              <a:gd name="connsiteY120" fmla="*/ 5915025 h 6858000"/>
              <a:gd name="connsiteX121" fmla="*/ 4956351 w 4992864"/>
              <a:gd name="connsiteY121" fmla="*/ 5956300 h 6858000"/>
              <a:gd name="connsiteX122" fmla="*/ 4970639 w 4992864"/>
              <a:gd name="connsiteY122" fmla="*/ 6003925 h 6858000"/>
              <a:gd name="connsiteX123" fmla="*/ 4981751 w 4992864"/>
              <a:gd name="connsiteY123" fmla="*/ 6056312 h 6858000"/>
              <a:gd name="connsiteX124" fmla="*/ 4989689 w 4992864"/>
              <a:gd name="connsiteY124" fmla="*/ 6113462 h 6858000"/>
              <a:gd name="connsiteX125" fmla="*/ 4992864 w 4992864"/>
              <a:gd name="connsiteY125" fmla="*/ 6183312 h 6858000"/>
              <a:gd name="connsiteX126" fmla="*/ 4989689 w 4992864"/>
              <a:gd name="connsiteY126" fmla="*/ 6251575 h 6858000"/>
              <a:gd name="connsiteX127" fmla="*/ 4981751 w 4992864"/>
              <a:gd name="connsiteY127" fmla="*/ 6311900 h 6858000"/>
              <a:gd name="connsiteX128" fmla="*/ 4970639 w 4992864"/>
              <a:gd name="connsiteY128" fmla="*/ 6361112 h 6858000"/>
              <a:gd name="connsiteX129" fmla="*/ 4956351 w 4992864"/>
              <a:gd name="connsiteY129" fmla="*/ 6407150 h 6858000"/>
              <a:gd name="connsiteX130" fmla="*/ 4940476 w 4992864"/>
              <a:gd name="connsiteY130" fmla="*/ 6448425 h 6858000"/>
              <a:gd name="connsiteX131" fmla="*/ 4923014 w 4992864"/>
              <a:gd name="connsiteY131" fmla="*/ 6488112 h 6858000"/>
              <a:gd name="connsiteX132" fmla="*/ 4905551 w 4992864"/>
              <a:gd name="connsiteY132" fmla="*/ 6523037 h 6858000"/>
              <a:gd name="connsiteX133" fmla="*/ 4886501 w 4992864"/>
              <a:gd name="connsiteY133" fmla="*/ 6561137 h 6858000"/>
              <a:gd name="connsiteX134" fmla="*/ 4867451 w 4992864"/>
              <a:gd name="connsiteY134" fmla="*/ 6597650 h 6858000"/>
              <a:gd name="connsiteX135" fmla="*/ 4851576 w 4992864"/>
              <a:gd name="connsiteY135" fmla="*/ 6640512 h 6858000"/>
              <a:gd name="connsiteX136" fmla="*/ 4835701 w 4992864"/>
              <a:gd name="connsiteY136" fmla="*/ 6683375 h 6858000"/>
              <a:gd name="connsiteX137" fmla="*/ 4826176 w 4992864"/>
              <a:gd name="connsiteY137" fmla="*/ 6735762 h 6858000"/>
              <a:gd name="connsiteX138" fmla="*/ 4818239 w 4992864"/>
              <a:gd name="connsiteY138" fmla="*/ 6791325 h 6858000"/>
              <a:gd name="connsiteX139" fmla="*/ 4813476 w 4992864"/>
              <a:gd name="connsiteY139" fmla="*/ 6858000 h 6858000"/>
              <a:gd name="connsiteX140" fmla="*/ 0 w 4992864"/>
              <a:gd name="connsiteY14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4992864" h="6858000">
                <a:moveTo>
                  <a:pt x="0" y="0"/>
                </a:moveTo>
                <a:lnTo>
                  <a:pt x="4813476" y="0"/>
                </a:lnTo>
                <a:lnTo>
                  <a:pt x="4818239" y="66675"/>
                </a:lnTo>
                <a:lnTo>
                  <a:pt x="4826176" y="122237"/>
                </a:lnTo>
                <a:lnTo>
                  <a:pt x="4835701" y="174625"/>
                </a:lnTo>
                <a:lnTo>
                  <a:pt x="4851576" y="217487"/>
                </a:lnTo>
                <a:lnTo>
                  <a:pt x="4867451" y="260350"/>
                </a:lnTo>
                <a:lnTo>
                  <a:pt x="4886501" y="296862"/>
                </a:lnTo>
                <a:lnTo>
                  <a:pt x="4905551" y="334962"/>
                </a:lnTo>
                <a:lnTo>
                  <a:pt x="4923014" y="369887"/>
                </a:lnTo>
                <a:lnTo>
                  <a:pt x="4940476" y="409575"/>
                </a:lnTo>
                <a:lnTo>
                  <a:pt x="4956351" y="450850"/>
                </a:lnTo>
                <a:lnTo>
                  <a:pt x="4970639" y="496887"/>
                </a:lnTo>
                <a:lnTo>
                  <a:pt x="4981751" y="546100"/>
                </a:lnTo>
                <a:lnTo>
                  <a:pt x="4989689" y="606425"/>
                </a:lnTo>
                <a:lnTo>
                  <a:pt x="4992864" y="673100"/>
                </a:lnTo>
                <a:lnTo>
                  <a:pt x="4989689" y="744537"/>
                </a:lnTo>
                <a:lnTo>
                  <a:pt x="4981751" y="801687"/>
                </a:lnTo>
                <a:lnTo>
                  <a:pt x="4970639" y="854075"/>
                </a:lnTo>
                <a:lnTo>
                  <a:pt x="4956351" y="901700"/>
                </a:lnTo>
                <a:lnTo>
                  <a:pt x="4940476" y="942975"/>
                </a:lnTo>
                <a:lnTo>
                  <a:pt x="4921426" y="981075"/>
                </a:lnTo>
                <a:lnTo>
                  <a:pt x="4902376" y="1017587"/>
                </a:lnTo>
                <a:lnTo>
                  <a:pt x="4883326" y="1055687"/>
                </a:lnTo>
                <a:lnTo>
                  <a:pt x="4865864" y="1095375"/>
                </a:lnTo>
                <a:lnTo>
                  <a:pt x="4848401" y="1136650"/>
                </a:lnTo>
                <a:lnTo>
                  <a:pt x="4834114" y="1182687"/>
                </a:lnTo>
                <a:lnTo>
                  <a:pt x="4824589" y="1235075"/>
                </a:lnTo>
                <a:lnTo>
                  <a:pt x="4815064" y="1295400"/>
                </a:lnTo>
                <a:lnTo>
                  <a:pt x="4813476" y="1363662"/>
                </a:lnTo>
                <a:lnTo>
                  <a:pt x="4815064" y="1431925"/>
                </a:lnTo>
                <a:lnTo>
                  <a:pt x="4824589" y="1492250"/>
                </a:lnTo>
                <a:lnTo>
                  <a:pt x="4834114" y="1544637"/>
                </a:lnTo>
                <a:lnTo>
                  <a:pt x="4848401" y="1589087"/>
                </a:lnTo>
                <a:lnTo>
                  <a:pt x="4865864" y="1631950"/>
                </a:lnTo>
                <a:lnTo>
                  <a:pt x="4883326" y="1671637"/>
                </a:lnTo>
                <a:lnTo>
                  <a:pt x="4902376" y="1708150"/>
                </a:lnTo>
                <a:lnTo>
                  <a:pt x="4921426" y="1743075"/>
                </a:lnTo>
                <a:lnTo>
                  <a:pt x="4940476" y="1782762"/>
                </a:lnTo>
                <a:lnTo>
                  <a:pt x="4956351" y="1824037"/>
                </a:lnTo>
                <a:lnTo>
                  <a:pt x="4970639" y="1870075"/>
                </a:lnTo>
                <a:lnTo>
                  <a:pt x="4981751" y="1922462"/>
                </a:lnTo>
                <a:lnTo>
                  <a:pt x="4989689" y="1982787"/>
                </a:lnTo>
                <a:lnTo>
                  <a:pt x="4992864" y="2051050"/>
                </a:lnTo>
                <a:lnTo>
                  <a:pt x="4989689" y="2119312"/>
                </a:lnTo>
                <a:lnTo>
                  <a:pt x="4981751" y="2179637"/>
                </a:lnTo>
                <a:lnTo>
                  <a:pt x="4970639" y="2232025"/>
                </a:lnTo>
                <a:lnTo>
                  <a:pt x="4956351" y="2278062"/>
                </a:lnTo>
                <a:lnTo>
                  <a:pt x="4940476" y="2319337"/>
                </a:lnTo>
                <a:lnTo>
                  <a:pt x="4921426" y="2359025"/>
                </a:lnTo>
                <a:lnTo>
                  <a:pt x="4902376" y="2395537"/>
                </a:lnTo>
                <a:lnTo>
                  <a:pt x="4883326" y="2433637"/>
                </a:lnTo>
                <a:lnTo>
                  <a:pt x="4865864" y="2471737"/>
                </a:lnTo>
                <a:lnTo>
                  <a:pt x="4848401" y="2513012"/>
                </a:lnTo>
                <a:lnTo>
                  <a:pt x="4834114" y="2560637"/>
                </a:lnTo>
                <a:lnTo>
                  <a:pt x="4824589" y="2613025"/>
                </a:lnTo>
                <a:lnTo>
                  <a:pt x="4815064" y="2671762"/>
                </a:lnTo>
                <a:lnTo>
                  <a:pt x="4813476" y="2741612"/>
                </a:lnTo>
                <a:lnTo>
                  <a:pt x="4815064" y="2809875"/>
                </a:lnTo>
                <a:lnTo>
                  <a:pt x="4824589" y="2868612"/>
                </a:lnTo>
                <a:lnTo>
                  <a:pt x="4834114" y="2922587"/>
                </a:lnTo>
                <a:lnTo>
                  <a:pt x="4848401" y="2967037"/>
                </a:lnTo>
                <a:lnTo>
                  <a:pt x="4865864" y="3009900"/>
                </a:lnTo>
                <a:lnTo>
                  <a:pt x="4883326" y="3046412"/>
                </a:lnTo>
                <a:lnTo>
                  <a:pt x="4902376" y="3084512"/>
                </a:lnTo>
                <a:lnTo>
                  <a:pt x="4921426" y="3121025"/>
                </a:lnTo>
                <a:lnTo>
                  <a:pt x="4940476" y="3160712"/>
                </a:lnTo>
                <a:lnTo>
                  <a:pt x="4956351" y="3201987"/>
                </a:lnTo>
                <a:lnTo>
                  <a:pt x="4970639" y="3248025"/>
                </a:lnTo>
                <a:lnTo>
                  <a:pt x="4981751" y="3300412"/>
                </a:lnTo>
                <a:lnTo>
                  <a:pt x="4989689" y="3360737"/>
                </a:lnTo>
                <a:lnTo>
                  <a:pt x="4992864" y="3427412"/>
                </a:lnTo>
                <a:lnTo>
                  <a:pt x="4989689" y="3497262"/>
                </a:lnTo>
                <a:lnTo>
                  <a:pt x="4981751" y="3557587"/>
                </a:lnTo>
                <a:lnTo>
                  <a:pt x="4970639" y="3609975"/>
                </a:lnTo>
                <a:lnTo>
                  <a:pt x="4956351" y="3656012"/>
                </a:lnTo>
                <a:lnTo>
                  <a:pt x="4940476" y="3697287"/>
                </a:lnTo>
                <a:lnTo>
                  <a:pt x="4921426" y="3736975"/>
                </a:lnTo>
                <a:lnTo>
                  <a:pt x="4883326" y="3811587"/>
                </a:lnTo>
                <a:lnTo>
                  <a:pt x="4865864" y="3848100"/>
                </a:lnTo>
                <a:lnTo>
                  <a:pt x="4848401" y="3890962"/>
                </a:lnTo>
                <a:lnTo>
                  <a:pt x="4834114" y="3935412"/>
                </a:lnTo>
                <a:lnTo>
                  <a:pt x="4824589" y="3987800"/>
                </a:lnTo>
                <a:lnTo>
                  <a:pt x="4815064" y="4048125"/>
                </a:lnTo>
                <a:lnTo>
                  <a:pt x="4813476" y="4116387"/>
                </a:lnTo>
                <a:lnTo>
                  <a:pt x="4815064" y="4186237"/>
                </a:lnTo>
                <a:lnTo>
                  <a:pt x="4824589" y="4244975"/>
                </a:lnTo>
                <a:lnTo>
                  <a:pt x="4834114" y="4297362"/>
                </a:lnTo>
                <a:lnTo>
                  <a:pt x="4848401" y="4343400"/>
                </a:lnTo>
                <a:lnTo>
                  <a:pt x="4865864" y="4386262"/>
                </a:lnTo>
                <a:lnTo>
                  <a:pt x="4883326" y="4424362"/>
                </a:lnTo>
                <a:lnTo>
                  <a:pt x="4921426" y="4498975"/>
                </a:lnTo>
                <a:lnTo>
                  <a:pt x="4940476" y="4537075"/>
                </a:lnTo>
                <a:lnTo>
                  <a:pt x="4956351" y="4579937"/>
                </a:lnTo>
                <a:lnTo>
                  <a:pt x="4970639" y="4625975"/>
                </a:lnTo>
                <a:lnTo>
                  <a:pt x="4981751" y="4678362"/>
                </a:lnTo>
                <a:lnTo>
                  <a:pt x="4989689" y="4738687"/>
                </a:lnTo>
                <a:lnTo>
                  <a:pt x="4992864" y="4806950"/>
                </a:lnTo>
                <a:lnTo>
                  <a:pt x="4989689" y="4875212"/>
                </a:lnTo>
                <a:lnTo>
                  <a:pt x="4981751" y="4935537"/>
                </a:lnTo>
                <a:lnTo>
                  <a:pt x="4970639" y="4987925"/>
                </a:lnTo>
                <a:lnTo>
                  <a:pt x="4956351" y="5033962"/>
                </a:lnTo>
                <a:lnTo>
                  <a:pt x="4940476" y="5075237"/>
                </a:lnTo>
                <a:lnTo>
                  <a:pt x="4921426" y="5114925"/>
                </a:lnTo>
                <a:lnTo>
                  <a:pt x="4902376" y="5149850"/>
                </a:lnTo>
                <a:lnTo>
                  <a:pt x="4883326" y="5186362"/>
                </a:lnTo>
                <a:lnTo>
                  <a:pt x="4865864" y="5226050"/>
                </a:lnTo>
                <a:lnTo>
                  <a:pt x="4848401" y="5268912"/>
                </a:lnTo>
                <a:lnTo>
                  <a:pt x="4834114" y="5313362"/>
                </a:lnTo>
                <a:lnTo>
                  <a:pt x="4824589" y="5365750"/>
                </a:lnTo>
                <a:lnTo>
                  <a:pt x="4815064" y="5426075"/>
                </a:lnTo>
                <a:lnTo>
                  <a:pt x="4813476" y="5494337"/>
                </a:lnTo>
                <a:lnTo>
                  <a:pt x="4815064" y="5562600"/>
                </a:lnTo>
                <a:lnTo>
                  <a:pt x="4824589" y="5622925"/>
                </a:lnTo>
                <a:lnTo>
                  <a:pt x="4834114" y="5675312"/>
                </a:lnTo>
                <a:lnTo>
                  <a:pt x="4848401" y="5721350"/>
                </a:lnTo>
                <a:lnTo>
                  <a:pt x="4865864" y="5762625"/>
                </a:lnTo>
                <a:lnTo>
                  <a:pt x="4883326" y="5802312"/>
                </a:lnTo>
                <a:lnTo>
                  <a:pt x="4902376" y="5840412"/>
                </a:lnTo>
                <a:lnTo>
                  <a:pt x="4921426" y="5876925"/>
                </a:lnTo>
                <a:lnTo>
                  <a:pt x="4940476" y="5915025"/>
                </a:lnTo>
                <a:lnTo>
                  <a:pt x="4956351" y="5956300"/>
                </a:lnTo>
                <a:lnTo>
                  <a:pt x="4970639" y="6003925"/>
                </a:lnTo>
                <a:lnTo>
                  <a:pt x="4981751" y="6056312"/>
                </a:lnTo>
                <a:lnTo>
                  <a:pt x="4989689" y="6113462"/>
                </a:lnTo>
                <a:lnTo>
                  <a:pt x="4992864" y="6183312"/>
                </a:lnTo>
                <a:lnTo>
                  <a:pt x="4989689" y="6251575"/>
                </a:lnTo>
                <a:lnTo>
                  <a:pt x="4981751" y="6311900"/>
                </a:lnTo>
                <a:lnTo>
                  <a:pt x="4970639" y="6361112"/>
                </a:lnTo>
                <a:lnTo>
                  <a:pt x="4956351" y="6407150"/>
                </a:lnTo>
                <a:lnTo>
                  <a:pt x="4940476" y="6448425"/>
                </a:lnTo>
                <a:lnTo>
                  <a:pt x="4923014" y="6488112"/>
                </a:lnTo>
                <a:lnTo>
                  <a:pt x="4905551" y="6523037"/>
                </a:lnTo>
                <a:lnTo>
                  <a:pt x="4886501" y="6561137"/>
                </a:lnTo>
                <a:lnTo>
                  <a:pt x="4867451" y="6597650"/>
                </a:lnTo>
                <a:lnTo>
                  <a:pt x="4851576" y="6640512"/>
                </a:lnTo>
                <a:lnTo>
                  <a:pt x="4835701" y="6683375"/>
                </a:lnTo>
                <a:lnTo>
                  <a:pt x="4826176" y="6735762"/>
                </a:lnTo>
                <a:lnTo>
                  <a:pt x="4818239" y="6791325"/>
                </a:lnTo>
                <a:lnTo>
                  <a:pt x="4813476" y="6858000"/>
                </a:lnTo>
                <a:lnTo>
                  <a:pt x="0" y="6858000"/>
                </a:lnTo>
                <a:close/>
              </a:path>
            </a:pathLst>
          </a:custGeom>
          <a:solidFill>
            <a:schemeClr val="bg1"/>
          </a:solidFill>
          <a:ln w="0">
            <a:noFill/>
            <a:prstDash val="solid"/>
            <a:round/>
            <a:headEnd/>
            <a:tailEnd/>
          </a:ln>
        </p:spPr>
      </p:sp>
      <p:pic>
        <p:nvPicPr>
          <p:cNvPr id="2050" name="Picture 2" descr="Bildresultat fÃ¶r 10 goda vanor">
            <a:extLst>
              <a:ext uri="{FF2B5EF4-FFF2-40B4-BE49-F238E27FC236}">
                <a16:creationId xmlns:a16="http://schemas.microsoft.com/office/drawing/2014/main" id="{9596332A-0B71-44AD-B17F-77C01657406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 b="1286"/>
          <a:stretch/>
        </p:blipFill>
        <p:spPr bwMode="auto">
          <a:xfrm>
            <a:off x="7552944" y="643464"/>
            <a:ext cx="3995589" cy="5574989"/>
          </a:xfrm>
          <a:prstGeom prst="rect">
            <a:avLst/>
          </a:prstGeom>
          <a:noFill/>
          <a:extLst>
            <a:ext uri="{909E8E84-426E-40DD-AFC4-6F175D3DCCD1}">
              <a14:hiddenFill xmlns:a14="http://schemas.microsoft.com/office/drawing/2010/main">
                <a:solidFill>
                  <a:srgbClr val="FFFFFF"/>
                </a:solidFill>
              </a14:hiddenFill>
            </a:ext>
          </a:extLst>
        </p:spPr>
      </p:pic>
      <p:sp>
        <p:nvSpPr>
          <p:cNvPr id="2" name="Rektangel 1">
            <a:extLst>
              <a:ext uri="{FF2B5EF4-FFF2-40B4-BE49-F238E27FC236}">
                <a16:creationId xmlns:a16="http://schemas.microsoft.com/office/drawing/2014/main" id="{7B57D8BF-B6F8-47DF-BF66-0E51851A8D27}"/>
              </a:ext>
            </a:extLst>
          </p:cNvPr>
          <p:cNvSpPr/>
          <p:nvPr/>
        </p:nvSpPr>
        <p:spPr>
          <a:xfrm>
            <a:off x="145808" y="763118"/>
            <a:ext cx="6910866" cy="3416320"/>
          </a:xfrm>
          <a:prstGeom prst="rect">
            <a:avLst/>
          </a:prstGeom>
        </p:spPr>
        <p:txBody>
          <a:bodyPr wrap="none">
            <a:spAutoFit/>
          </a:bodyPr>
          <a:lstStyle/>
          <a:p>
            <a:r>
              <a:rPr lang="en-US" sz="7200" dirty="0"/>
              <a:t>LEARN MORE </a:t>
            </a:r>
          </a:p>
          <a:p>
            <a:r>
              <a:rPr lang="en-US" sz="7200" dirty="0"/>
              <a:t>ABOUT </a:t>
            </a:r>
          </a:p>
          <a:p>
            <a:r>
              <a:rPr lang="en-US" sz="7200" dirty="0"/>
              <a:t>10 GOOD Habits</a:t>
            </a:r>
            <a:endParaRPr lang="sv-SE" sz="7200" dirty="0"/>
          </a:p>
        </p:txBody>
      </p:sp>
    </p:spTree>
    <p:extLst>
      <p:ext uri="{BB962C8B-B14F-4D97-AF65-F5344CB8AC3E}">
        <p14:creationId xmlns:p14="http://schemas.microsoft.com/office/powerpoint/2010/main" val="13832686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0" name="Rectangle 72">
            <a:extLst>
              <a:ext uri="{FF2B5EF4-FFF2-40B4-BE49-F238E27FC236}">
                <a16:creationId xmlns:a16="http://schemas.microsoft.com/office/drawing/2014/main" id="{2D6CE9D5-28BB-4329-B5E2-B06131F27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081" name="Rectangle 74">
            <a:extLst>
              <a:ext uri="{FF2B5EF4-FFF2-40B4-BE49-F238E27FC236}">
                <a16:creationId xmlns:a16="http://schemas.microsoft.com/office/drawing/2014/main" id="{8D9F7D40-5D59-4F59-A331-D8F7710AC9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 name="Freeform 11">
            <a:extLst>
              <a:ext uri="{FF2B5EF4-FFF2-40B4-BE49-F238E27FC236}">
                <a16:creationId xmlns:a16="http://schemas.microsoft.com/office/drawing/2014/main" id="{E2B1BC2F-AEBF-4990-A7F9-197AAF28B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548664" y="0"/>
            <a:ext cx="4643336"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6" name="textruta 5">
            <a:extLst>
              <a:ext uri="{FF2B5EF4-FFF2-40B4-BE49-F238E27FC236}">
                <a16:creationId xmlns:a16="http://schemas.microsoft.com/office/drawing/2014/main" id="{B7D334D8-A339-457E-9340-3454E6E775AC}"/>
              </a:ext>
            </a:extLst>
          </p:cNvPr>
          <p:cNvSpPr txBox="1"/>
          <p:nvPr/>
        </p:nvSpPr>
        <p:spPr>
          <a:xfrm>
            <a:off x="7830589" y="402589"/>
            <a:ext cx="4250575" cy="7355860"/>
          </a:xfrm>
          <a:prstGeom prst="rect">
            <a:avLst/>
          </a:prstGeom>
          <a:noFill/>
        </p:spPr>
        <p:txBody>
          <a:bodyPr wrap="square" rtlCol="0">
            <a:spAutoFit/>
          </a:bodyPr>
          <a:lstStyle/>
          <a:p>
            <a:pPr algn="ctr"/>
            <a:r>
              <a:rPr lang="sv-SE" sz="4400" dirty="0">
                <a:solidFill>
                  <a:schemeClr val="bg1"/>
                </a:solidFill>
              </a:rPr>
              <a:t>FRIENDS &amp; RELATIONSHIPS</a:t>
            </a:r>
          </a:p>
          <a:p>
            <a:pPr algn="ctr"/>
            <a:endParaRPr lang="sv-SE" sz="4400" dirty="0">
              <a:solidFill>
                <a:schemeClr val="bg1"/>
              </a:solidFill>
            </a:endParaRPr>
          </a:p>
          <a:p>
            <a:pPr algn="ctr"/>
            <a:r>
              <a:rPr lang="en-US" sz="2000" dirty="0">
                <a:solidFill>
                  <a:schemeClr val="bg1"/>
                </a:solidFill>
              </a:rPr>
              <a:t>Want a smarter brain? Spend time with your friends!</a:t>
            </a:r>
          </a:p>
          <a:p>
            <a:pPr algn="ctr"/>
            <a:r>
              <a:rPr lang="en-US" sz="2000" dirty="0">
                <a:solidFill>
                  <a:schemeClr val="bg1"/>
                </a:solidFill>
              </a:rPr>
              <a:t>It is a fact that your brain is most secure in the company of true friends. Your brain blooms when the smartest part is given a lot of space - a wonderful force.</a:t>
            </a:r>
            <a:endParaRPr lang="sv-SE" sz="2000" dirty="0">
              <a:solidFill>
                <a:schemeClr val="bg1"/>
              </a:solidFill>
            </a:endParaRPr>
          </a:p>
          <a:p>
            <a:pPr algn="ctr"/>
            <a:endParaRPr lang="sv-SE" sz="2000" dirty="0">
              <a:solidFill>
                <a:schemeClr val="bg1"/>
              </a:solidFill>
            </a:endParaRPr>
          </a:p>
          <a:p>
            <a:pPr algn="ctr"/>
            <a:endParaRPr lang="sv-SE" sz="2000" dirty="0">
              <a:solidFill>
                <a:schemeClr val="bg1"/>
              </a:solidFill>
            </a:endParaRPr>
          </a:p>
          <a:p>
            <a:pPr algn="ctr"/>
            <a:endParaRPr lang="sv-SE" sz="2000" dirty="0">
              <a:solidFill>
                <a:schemeClr val="bg1"/>
              </a:solidFill>
            </a:endParaRPr>
          </a:p>
          <a:p>
            <a:pPr algn="ctr"/>
            <a:endParaRPr lang="sv-SE" sz="2000" dirty="0">
              <a:solidFill>
                <a:schemeClr val="bg1"/>
              </a:solidFill>
            </a:endParaRPr>
          </a:p>
          <a:p>
            <a:pPr algn="ctr"/>
            <a:endParaRPr lang="sv-SE" sz="2000" dirty="0">
              <a:solidFill>
                <a:schemeClr val="bg1"/>
              </a:solidFill>
            </a:endParaRPr>
          </a:p>
          <a:p>
            <a:pPr algn="ctr"/>
            <a:endParaRPr lang="sv-SE" sz="2000" dirty="0">
              <a:solidFill>
                <a:schemeClr val="bg1"/>
              </a:solidFill>
            </a:endParaRPr>
          </a:p>
          <a:p>
            <a:pPr algn="ctr"/>
            <a:endParaRPr lang="sv-SE" sz="2000" dirty="0">
              <a:solidFill>
                <a:schemeClr val="bg1"/>
              </a:solidFill>
            </a:endParaRPr>
          </a:p>
          <a:p>
            <a:pPr algn="ctr"/>
            <a:endParaRPr lang="sv-SE" sz="2000" dirty="0">
              <a:solidFill>
                <a:schemeClr val="bg1"/>
              </a:solidFill>
            </a:endParaRPr>
          </a:p>
          <a:p>
            <a:pPr algn="ctr"/>
            <a:endParaRPr lang="sv-SE" sz="2000" dirty="0">
              <a:solidFill>
                <a:schemeClr val="bg1"/>
              </a:solidFill>
            </a:endParaRPr>
          </a:p>
          <a:p>
            <a:pPr algn="ctr"/>
            <a:endParaRPr lang="sv-SE" sz="2000" dirty="0">
              <a:solidFill>
                <a:schemeClr val="bg1"/>
              </a:solidFill>
            </a:endParaRPr>
          </a:p>
        </p:txBody>
      </p:sp>
      <p:pic>
        <p:nvPicPr>
          <p:cNvPr id="7170" name="Picture 2">
            <a:extLst>
              <a:ext uri="{FF2B5EF4-FFF2-40B4-BE49-F238E27FC236}">
                <a16:creationId xmlns:a16="http://schemas.microsoft.com/office/drawing/2014/main" id="{B12840FB-9061-4E0C-A751-343AD32703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141" y="1749406"/>
            <a:ext cx="4722696" cy="33591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31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0" name="Rectangle 72">
            <a:extLst>
              <a:ext uri="{FF2B5EF4-FFF2-40B4-BE49-F238E27FC236}">
                <a16:creationId xmlns:a16="http://schemas.microsoft.com/office/drawing/2014/main" id="{2D6CE9D5-28BB-4329-B5E2-B06131F27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081" name="Rectangle 74">
            <a:extLst>
              <a:ext uri="{FF2B5EF4-FFF2-40B4-BE49-F238E27FC236}">
                <a16:creationId xmlns:a16="http://schemas.microsoft.com/office/drawing/2014/main" id="{8D9F7D40-5D59-4F59-A331-D8F7710AC9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 name="Freeform 11">
            <a:extLst>
              <a:ext uri="{FF2B5EF4-FFF2-40B4-BE49-F238E27FC236}">
                <a16:creationId xmlns:a16="http://schemas.microsoft.com/office/drawing/2014/main" id="{E2B1BC2F-AEBF-4990-A7F9-197AAF28B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548664" y="0"/>
            <a:ext cx="4643336"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6" name="textruta 5">
            <a:extLst>
              <a:ext uri="{FF2B5EF4-FFF2-40B4-BE49-F238E27FC236}">
                <a16:creationId xmlns:a16="http://schemas.microsoft.com/office/drawing/2014/main" id="{B7D334D8-A339-457E-9340-3454E6E775AC}"/>
              </a:ext>
            </a:extLst>
          </p:cNvPr>
          <p:cNvSpPr txBox="1"/>
          <p:nvPr/>
        </p:nvSpPr>
        <p:spPr>
          <a:xfrm>
            <a:off x="8110728" y="762807"/>
            <a:ext cx="3767328" cy="3231654"/>
          </a:xfrm>
          <a:prstGeom prst="rect">
            <a:avLst/>
          </a:prstGeom>
          <a:noFill/>
        </p:spPr>
        <p:txBody>
          <a:bodyPr wrap="square" rtlCol="0">
            <a:spAutoFit/>
          </a:bodyPr>
          <a:lstStyle/>
          <a:p>
            <a:pPr algn="ctr"/>
            <a:r>
              <a:rPr lang="sv-SE" sz="4400" dirty="0">
                <a:solidFill>
                  <a:schemeClr val="bg1"/>
                </a:solidFill>
              </a:rPr>
              <a:t>SLEEP</a:t>
            </a:r>
          </a:p>
          <a:p>
            <a:pPr algn="ctr"/>
            <a:endParaRPr lang="sv-SE" sz="2000" dirty="0">
              <a:solidFill>
                <a:schemeClr val="bg1"/>
              </a:solidFill>
            </a:endParaRPr>
          </a:p>
          <a:p>
            <a:pPr algn="ctr"/>
            <a:r>
              <a:rPr lang="en-US" sz="2000" dirty="0">
                <a:solidFill>
                  <a:schemeClr val="bg1"/>
                </a:solidFill>
              </a:rPr>
              <a:t>Sleep is essential for the brain to recover, process impressions and solve problems. You are active when you sleep - in addition, the brain is cleansed of slag products, an effective and necessary remediation.</a:t>
            </a:r>
            <a:endParaRPr lang="sv-SE" sz="2000" dirty="0">
              <a:solidFill>
                <a:schemeClr val="bg1"/>
              </a:solidFill>
            </a:endParaRPr>
          </a:p>
        </p:txBody>
      </p:sp>
      <p:pic>
        <p:nvPicPr>
          <p:cNvPr id="15362" name="Picture 2">
            <a:extLst>
              <a:ext uri="{FF2B5EF4-FFF2-40B4-BE49-F238E27FC236}">
                <a16:creationId xmlns:a16="http://schemas.microsoft.com/office/drawing/2014/main" id="{FEAEEFF2-5256-4EBA-987A-6071171DA1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7137" y="1668966"/>
            <a:ext cx="4930683" cy="35200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1781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0" name="Rectangle 72">
            <a:extLst>
              <a:ext uri="{FF2B5EF4-FFF2-40B4-BE49-F238E27FC236}">
                <a16:creationId xmlns:a16="http://schemas.microsoft.com/office/drawing/2014/main" id="{2D6CE9D5-28BB-4329-B5E2-B06131F27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081" name="Rectangle 74">
            <a:extLst>
              <a:ext uri="{FF2B5EF4-FFF2-40B4-BE49-F238E27FC236}">
                <a16:creationId xmlns:a16="http://schemas.microsoft.com/office/drawing/2014/main" id="{8D9F7D40-5D59-4F59-A331-D8F7710AC9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 name="Freeform 11">
            <a:extLst>
              <a:ext uri="{FF2B5EF4-FFF2-40B4-BE49-F238E27FC236}">
                <a16:creationId xmlns:a16="http://schemas.microsoft.com/office/drawing/2014/main" id="{E2B1BC2F-AEBF-4990-A7F9-197AAF28B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548664" y="0"/>
            <a:ext cx="4643336"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pic>
        <p:nvPicPr>
          <p:cNvPr id="3074" name="Picture 2" descr="Bildresultat fÃ¶r 10 goda vanor">
            <a:extLst>
              <a:ext uri="{FF2B5EF4-FFF2-40B4-BE49-F238E27FC236}">
                <a16:creationId xmlns:a16="http://schemas.microsoft.com/office/drawing/2014/main" id="{D510A52D-51E5-4112-B105-F99B89E7463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26927" y="1147528"/>
            <a:ext cx="5978273" cy="4252262"/>
          </a:xfrm>
          <a:prstGeom prst="rect">
            <a:avLst/>
          </a:prstGeom>
          <a:noFill/>
          <a:extLst>
            <a:ext uri="{909E8E84-426E-40DD-AFC4-6F175D3DCCD1}">
              <a14:hiddenFill xmlns:a14="http://schemas.microsoft.com/office/drawing/2010/main">
                <a:solidFill>
                  <a:srgbClr val="FFFFFF"/>
                </a:solidFill>
              </a14:hiddenFill>
            </a:ext>
          </a:extLst>
        </p:spPr>
      </p:pic>
      <p:sp>
        <p:nvSpPr>
          <p:cNvPr id="6" name="textruta 5">
            <a:extLst>
              <a:ext uri="{FF2B5EF4-FFF2-40B4-BE49-F238E27FC236}">
                <a16:creationId xmlns:a16="http://schemas.microsoft.com/office/drawing/2014/main" id="{B7D334D8-A339-457E-9340-3454E6E775AC}"/>
              </a:ext>
            </a:extLst>
          </p:cNvPr>
          <p:cNvSpPr txBox="1"/>
          <p:nvPr/>
        </p:nvSpPr>
        <p:spPr>
          <a:xfrm>
            <a:off x="8110728" y="762807"/>
            <a:ext cx="3767328" cy="5386090"/>
          </a:xfrm>
          <a:prstGeom prst="rect">
            <a:avLst/>
          </a:prstGeom>
          <a:noFill/>
        </p:spPr>
        <p:txBody>
          <a:bodyPr wrap="square" rtlCol="0">
            <a:spAutoFit/>
          </a:bodyPr>
          <a:lstStyle/>
          <a:p>
            <a:pPr algn="ctr"/>
            <a:r>
              <a:rPr lang="sv-SE" sz="4400" dirty="0">
                <a:solidFill>
                  <a:schemeClr val="bg1"/>
                </a:solidFill>
              </a:rPr>
              <a:t>FOOD</a:t>
            </a:r>
          </a:p>
          <a:p>
            <a:pPr algn="ctr"/>
            <a:endParaRPr lang="sv-SE" sz="2000" dirty="0">
              <a:solidFill>
                <a:schemeClr val="bg1"/>
              </a:solidFill>
            </a:endParaRPr>
          </a:p>
          <a:p>
            <a:pPr algn="ctr"/>
            <a:r>
              <a:rPr lang="en-US" sz="2000" dirty="0">
                <a:solidFill>
                  <a:schemeClr val="bg1"/>
                </a:solidFill>
              </a:rPr>
              <a:t>What you eat affects how you feel and how your brain works.</a:t>
            </a:r>
          </a:p>
          <a:p>
            <a:pPr algn="ctr"/>
            <a:r>
              <a:rPr lang="en-US" sz="2000" dirty="0">
                <a:solidFill>
                  <a:schemeClr val="bg1"/>
                </a:solidFill>
              </a:rPr>
              <a:t>Eat brain-smart food!</a:t>
            </a:r>
          </a:p>
          <a:p>
            <a:pPr algn="ctr"/>
            <a:endParaRPr lang="en-US" sz="2000" dirty="0">
              <a:solidFill>
                <a:schemeClr val="bg1"/>
              </a:solidFill>
            </a:endParaRPr>
          </a:p>
          <a:p>
            <a:pPr algn="ctr"/>
            <a:r>
              <a:rPr lang="en-US" sz="2000" dirty="0">
                <a:solidFill>
                  <a:schemeClr val="bg1"/>
                </a:solidFill>
              </a:rPr>
              <a:t>Examples of brain smart food:</a:t>
            </a:r>
          </a:p>
          <a:p>
            <a:pPr algn="ctr"/>
            <a:r>
              <a:rPr lang="en-US" sz="2000" dirty="0">
                <a:solidFill>
                  <a:schemeClr val="bg1"/>
                </a:solidFill>
              </a:rPr>
              <a:t>Whole grains</a:t>
            </a:r>
          </a:p>
          <a:p>
            <a:pPr algn="ctr"/>
            <a:r>
              <a:rPr lang="en-US" sz="2000" dirty="0">
                <a:solidFill>
                  <a:schemeClr val="bg1"/>
                </a:solidFill>
              </a:rPr>
              <a:t>Fish</a:t>
            </a:r>
          </a:p>
          <a:p>
            <a:pPr algn="ctr"/>
            <a:r>
              <a:rPr lang="en-US" sz="2000" dirty="0">
                <a:solidFill>
                  <a:schemeClr val="bg1"/>
                </a:solidFill>
              </a:rPr>
              <a:t>Avocado and blueberries</a:t>
            </a:r>
          </a:p>
          <a:p>
            <a:pPr algn="ctr"/>
            <a:r>
              <a:rPr lang="en-US" sz="2000" dirty="0">
                <a:solidFill>
                  <a:schemeClr val="bg1"/>
                </a:solidFill>
              </a:rPr>
              <a:t>Dark chocolate, fruit and strawberries</a:t>
            </a:r>
          </a:p>
          <a:p>
            <a:pPr algn="ctr"/>
            <a:r>
              <a:rPr lang="en-US" sz="2000" dirty="0">
                <a:solidFill>
                  <a:schemeClr val="bg1"/>
                </a:solidFill>
              </a:rPr>
              <a:t>Egg</a:t>
            </a:r>
          </a:p>
          <a:p>
            <a:pPr algn="ctr"/>
            <a:r>
              <a:rPr lang="en-US" sz="2000" dirty="0">
                <a:solidFill>
                  <a:schemeClr val="bg1"/>
                </a:solidFill>
              </a:rPr>
              <a:t>Meat and chicken</a:t>
            </a:r>
          </a:p>
          <a:p>
            <a:pPr algn="ctr"/>
            <a:r>
              <a:rPr lang="en-US" sz="2000" dirty="0">
                <a:solidFill>
                  <a:schemeClr val="bg1"/>
                </a:solidFill>
              </a:rPr>
              <a:t>olives</a:t>
            </a:r>
          </a:p>
          <a:p>
            <a:pPr algn="ctr"/>
            <a:r>
              <a:rPr lang="en-US" sz="2000" dirty="0">
                <a:solidFill>
                  <a:schemeClr val="bg1"/>
                </a:solidFill>
              </a:rPr>
              <a:t>Broccoli</a:t>
            </a:r>
            <a:endParaRPr lang="sv-SE" sz="2000" dirty="0">
              <a:solidFill>
                <a:schemeClr val="bg1"/>
              </a:solidFill>
            </a:endParaRPr>
          </a:p>
        </p:txBody>
      </p:sp>
    </p:spTree>
    <p:extLst>
      <p:ext uri="{BB962C8B-B14F-4D97-AF65-F5344CB8AC3E}">
        <p14:creationId xmlns:p14="http://schemas.microsoft.com/office/powerpoint/2010/main" val="3720772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0" name="Rectangle 72">
            <a:extLst>
              <a:ext uri="{FF2B5EF4-FFF2-40B4-BE49-F238E27FC236}">
                <a16:creationId xmlns:a16="http://schemas.microsoft.com/office/drawing/2014/main" id="{2D6CE9D5-28BB-4329-B5E2-B06131F27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081" name="Rectangle 74">
            <a:extLst>
              <a:ext uri="{FF2B5EF4-FFF2-40B4-BE49-F238E27FC236}">
                <a16:creationId xmlns:a16="http://schemas.microsoft.com/office/drawing/2014/main" id="{8D9F7D40-5D59-4F59-A331-D8F7710AC9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 name="Freeform 11">
            <a:extLst>
              <a:ext uri="{FF2B5EF4-FFF2-40B4-BE49-F238E27FC236}">
                <a16:creationId xmlns:a16="http://schemas.microsoft.com/office/drawing/2014/main" id="{E2B1BC2F-AEBF-4990-A7F9-197AAF28B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548664" y="0"/>
            <a:ext cx="4643336"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pic>
        <p:nvPicPr>
          <p:cNvPr id="6146" name="Picture 2">
            <a:extLst>
              <a:ext uri="{FF2B5EF4-FFF2-40B4-BE49-F238E27FC236}">
                <a16:creationId xmlns:a16="http://schemas.microsoft.com/office/drawing/2014/main" id="{9800F777-904F-45A5-8BD0-B70DB05FDE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635" y="1409579"/>
            <a:ext cx="5047959" cy="3599992"/>
          </a:xfrm>
          <a:prstGeom prst="rect">
            <a:avLst/>
          </a:prstGeom>
          <a:noFill/>
          <a:extLst>
            <a:ext uri="{909E8E84-426E-40DD-AFC4-6F175D3DCCD1}">
              <a14:hiddenFill xmlns:a14="http://schemas.microsoft.com/office/drawing/2010/main">
                <a:solidFill>
                  <a:srgbClr val="FFFFFF"/>
                </a:solidFill>
              </a14:hiddenFill>
            </a:ext>
          </a:extLst>
        </p:spPr>
      </p:pic>
      <p:sp>
        <p:nvSpPr>
          <p:cNvPr id="2" name="textruta 1">
            <a:extLst>
              <a:ext uri="{FF2B5EF4-FFF2-40B4-BE49-F238E27FC236}">
                <a16:creationId xmlns:a16="http://schemas.microsoft.com/office/drawing/2014/main" id="{D6C0FB2E-AA12-4EE3-85D1-4F3C77D9C24E}"/>
              </a:ext>
            </a:extLst>
          </p:cNvPr>
          <p:cNvSpPr txBox="1"/>
          <p:nvPr/>
        </p:nvSpPr>
        <p:spPr>
          <a:xfrm>
            <a:off x="8207297" y="239751"/>
            <a:ext cx="3668751" cy="2985433"/>
          </a:xfrm>
          <a:prstGeom prst="rect">
            <a:avLst/>
          </a:prstGeom>
          <a:noFill/>
        </p:spPr>
        <p:txBody>
          <a:bodyPr wrap="square" rtlCol="0">
            <a:spAutoFit/>
          </a:bodyPr>
          <a:lstStyle/>
          <a:p>
            <a:r>
              <a:rPr lang="en-US" sz="4400" dirty="0">
                <a:solidFill>
                  <a:schemeClr val="bg1"/>
                </a:solidFill>
              </a:rPr>
              <a:t>PHYSICAL TRAINING</a:t>
            </a:r>
          </a:p>
          <a:p>
            <a:endParaRPr lang="en-US" sz="2000" dirty="0">
              <a:solidFill>
                <a:schemeClr val="bg1"/>
              </a:solidFill>
            </a:endParaRPr>
          </a:p>
          <a:p>
            <a:r>
              <a:rPr lang="en-US" sz="2000" dirty="0">
                <a:solidFill>
                  <a:schemeClr val="bg1"/>
                </a:solidFill>
              </a:rPr>
              <a:t>New brain cells are formed during physical activity - thus you become smarter when you exercise. Every time you walk                              </a:t>
            </a:r>
            <a:endParaRPr lang="sv-SE" sz="2000" dirty="0">
              <a:solidFill>
                <a:schemeClr val="bg1"/>
              </a:solidFill>
            </a:endParaRPr>
          </a:p>
        </p:txBody>
      </p:sp>
    </p:spTree>
    <p:extLst>
      <p:ext uri="{BB962C8B-B14F-4D97-AF65-F5344CB8AC3E}">
        <p14:creationId xmlns:p14="http://schemas.microsoft.com/office/powerpoint/2010/main" val="400348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0" name="Rectangle 72">
            <a:extLst>
              <a:ext uri="{FF2B5EF4-FFF2-40B4-BE49-F238E27FC236}">
                <a16:creationId xmlns:a16="http://schemas.microsoft.com/office/drawing/2014/main" id="{2D6CE9D5-28BB-4329-B5E2-B06131F27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081" name="Rectangle 74">
            <a:extLst>
              <a:ext uri="{FF2B5EF4-FFF2-40B4-BE49-F238E27FC236}">
                <a16:creationId xmlns:a16="http://schemas.microsoft.com/office/drawing/2014/main" id="{8D9F7D40-5D59-4F59-A331-D8F7710AC9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 name="Freeform 11">
            <a:extLst>
              <a:ext uri="{FF2B5EF4-FFF2-40B4-BE49-F238E27FC236}">
                <a16:creationId xmlns:a16="http://schemas.microsoft.com/office/drawing/2014/main" id="{E2B1BC2F-AEBF-4990-A7F9-197AAF28B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548664" y="0"/>
            <a:ext cx="4643336"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6" name="textruta 5">
            <a:extLst>
              <a:ext uri="{FF2B5EF4-FFF2-40B4-BE49-F238E27FC236}">
                <a16:creationId xmlns:a16="http://schemas.microsoft.com/office/drawing/2014/main" id="{B7D334D8-A339-457E-9340-3454E6E775AC}"/>
              </a:ext>
            </a:extLst>
          </p:cNvPr>
          <p:cNvSpPr txBox="1"/>
          <p:nvPr/>
        </p:nvSpPr>
        <p:spPr>
          <a:xfrm>
            <a:off x="8110728" y="762807"/>
            <a:ext cx="3767328" cy="4585871"/>
          </a:xfrm>
          <a:prstGeom prst="rect">
            <a:avLst/>
          </a:prstGeom>
          <a:noFill/>
        </p:spPr>
        <p:txBody>
          <a:bodyPr wrap="square" rtlCol="0">
            <a:spAutoFit/>
          </a:bodyPr>
          <a:lstStyle/>
          <a:p>
            <a:pPr algn="ctr"/>
            <a:r>
              <a:rPr lang="sv-SE" sz="4400" dirty="0">
                <a:solidFill>
                  <a:schemeClr val="bg1"/>
                </a:solidFill>
              </a:rPr>
              <a:t>POSITIVE THOUGHTS</a:t>
            </a:r>
          </a:p>
          <a:p>
            <a:pPr algn="ctr"/>
            <a:endParaRPr lang="sv-SE" sz="4400" dirty="0">
              <a:solidFill>
                <a:schemeClr val="bg1"/>
              </a:solidFill>
            </a:endParaRPr>
          </a:p>
          <a:p>
            <a:pPr algn="ctr"/>
            <a:r>
              <a:rPr lang="en-US" sz="2000" dirty="0">
                <a:solidFill>
                  <a:schemeClr val="bg1"/>
                </a:solidFill>
              </a:rPr>
              <a:t>Want to help your brain? Set aside time for positive thoughts! Every day you think over 60,000 thoughts, so make them happy. With the right strategy, you swing past the negative and create positive structures. Laugh and your brain thanks you!</a:t>
            </a:r>
            <a:endParaRPr lang="sv-SE" sz="2000" dirty="0">
              <a:solidFill>
                <a:schemeClr val="bg1"/>
              </a:solidFill>
            </a:endParaRPr>
          </a:p>
        </p:txBody>
      </p:sp>
      <p:pic>
        <p:nvPicPr>
          <p:cNvPr id="5122" name="Picture 2" descr="Bildresultat fÃ¶r 10 goda vanor">
            <a:extLst>
              <a:ext uri="{FF2B5EF4-FFF2-40B4-BE49-F238E27FC236}">
                <a16:creationId xmlns:a16="http://schemas.microsoft.com/office/drawing/2014/main" id="{2CD606AA-F819-4F0E-94DE-6396995071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586" y="1538868"/>
            <a:ext cx="5042374" cy="36092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9385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0" name="Rectangle 72">
            <a:extLst>
              <a:ext uri="{FF2B5EF4-FFF2-40B4-BE49-F238E27FC236}">
                <a16:creationId xmlns:a16="http://schemas.microsoft.com/office/drawing/2014/main" id="{2D6CE9D5-28BB-4329-B5E2-B06131F27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081" name="Rectangle 74">
            <a:extLst>
              <a:ext uri="{FF2B5EF4-FFF2-40B4-BE49-F238E27FC236}">
                <a16:creationId xmlns:a16="http://schemas.microsoft.com/office/drawing/2014/main" id="{8D9F7D40-5D59-4F59-A331-D8F7710AC9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 name="Freeform 11">
            <a:extLst>
              <a:ext uri="{FF2B5EF4-FFF2-40B4-BE49-F238E27FC236}">
                <a16:creationId xmlns:a16="http://schemas.microsoft.com/office/drawing/2014/main" id="{E2B1BC2F-AEBF-4990-A7F9-197AAF28B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548664" y="0"/>
            <a:ext cx="4643336"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6" name="textruta 5">
            <a:extLst>
              <a:ext uri="{FF2B5EF4-FFF2-40B4-BE49-F238E27FC236}">
                <a16:creationId xmlns:a16="http://schemas.microsoft.com/office/drawing/2014/main" id="{B7D334D8-A339-457E-9340-3454E6E775AC}"/>
              </a:ext>
            </a:extLst>
          </p:cNvPr>
          <p:cNvSpPr txBox="1"/>
          <p:nvPr/>
        </p:nvSpPr>
        <p:spPr>
          <a:xfrm>
            <a:off x="7776279" y="487680"/>
            <a:ext cx="4270248" cy="4308872"/>
          </a:xfrm>
          <a:prstGeom prst="rect">
            <a:avLst/>
          </a:prstGeom>
          <a:noFill/>
        </p:spPr>
        <p:txBody>
          <a:bodyPr wrap="square" rtlCol="0">
            <a:spAutoFit/>
          </a:bodyPr>
          <a:lstStyle/>
          <a:p>
            <a:pPr algn="ctr"/>
            <a:r>
              <a:rPr lang="sv-SE" sz="4400" dirty="0">
                <a:solidFill>
                  <a:schemeClr val="bg1"/>
                </a:solidFill>
              </a:rPr>
              <a:t>HANDLE STRESS</a:t>
            </a:r>
          </a:p>
          <a:p>
            <a:pPr algn="ctr"/>
            <a:endParaRPr lang="sv-SE" sz="1400" dirty="0">
              <a:solidFill>
                <a:schemeClr val="bg1"/>
              </a:solidFill>
            </a:endParaRPr>
          </a:p>
          <a:p>
            <a:pPr algn="ctr"/>
            <a:endParaRPr lang="sv-SE" sz="1400" dirty="0">
              <a:solidFill>
                <a:schemeClr val="bg1"/>
              </a:solidFill>
            </a:endParaRPr>
          </a:p>
          <a:p>
            <a:pPr algn="ctr"/>
            <a:r>
              <a:rPr lang="en-US" sz="2000" dirty="0">
                <a:solidFill>
                  <a:schemeClr val="bg1"/>
                </a:solidFill>
              </a:rPr>
              <a:t>We cannot relieve stress from everyday life, but we can build up a resilience. It is important to manage stress properly and to realize that there are several different varieties. When you get control of what kind of stress you are experiencing, the pieces fall into place</a:t>
            </a:r>
            <a:r>
              <a:rPr lang="en-US" sz="1400" dirty="0">
                <a:solidFill>
                  <a:schemeClr val="bg1"/>
                </a:solidFill>
              </a:rPr>
              <a:t>.</a:t>
            </a:r>
            <a:endParaRPr lang="sv-SE" sz="1400" dirty="0">
              <a:solidFill>
                <a:schemeClr val="bg1"/>
              </a:solidFill>
            </a:endParaRPr>
          </a:p>
          <a:p>
            <a:pPr algn="ctr"/>
            <a:endParaRPr lang="sv-SE" sz="1400" dirty="0">
              <a:solidFill>
                <a:schemeClr val="bg1"/>
              </a:solidFill>
            </a:endParaRPr>
          </a:p>
          <a:p>
            <a:pPr algn="ctr"/>
            <a:endParaRPr lang="sv-SE" sz="1400" dirty="0">
              <a:solidFill>
                <a:schemeClr val="bg1"/>
              </a:solidFill>
            </a:endParaRPr>
          </a:p>
          <a:p>
            <a:pPr algn="ctr"/>
            <a:endParaRPr lang="sv-SE" sz="1400" dirty="0">
              <a:solidFill>
                <a:schemeClr val="bg1"/>
              </a:solidFill>
            </a:endParaRPr>
          </a:p>
          <a:p>
            <a:pPr algn="ctr"/>
            <a:endParaRPr lang="sv-SE" sz="2000" dirty="0">
              <a:solidFill>
                <a:schemeClr val="bg1"/>
              </a:solidFill>
            </a:endParaRPr>
          </a:p>
        </p:txBody>
      </p:sp>
      <p:pic>
        <p:nvPicPr>
          <p:cNvPr id="13314" name="Picture 2">
            <a:extLst>
              <a:ext uri="{FF2B5EF4-FFF2-40B4-BE49-F238E27FC236}">
                <a16:creationId xmlns:a16="http://schemas.microsoft.com/office/drawing/2014/main" id="{0877782D-9591-4DC2-8004-D3273DE9EA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2961" y="1635512"/>
            <a:ext cx="5024404" cy="3586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8828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0" name="Rectangle 72">
            <a:extLst>
              <a:ext uri="{FF2B5EF4-FFF2-40B4-BE49-F238E27FC236}">
                <a16:creationId xmlns:a16="http://schemas.microsoft.com/office/drawing/2014/main" id="{2D6CE9D5-28BB-4329-B5E2-B06131F27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081" name="Rectangle 74">
            <a:extLst>
              <a:ext uri="{FF2B5EF4-FFF2-40B4-BE49-F238E27FC236}">
                <a16:creationId xmlns:a16="http://schemas.microsoft.com/office/drawing/2014/main" id="{8D9F7D40-5D59-4F59-A331-D8F7710AC9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 name="Freeform 11">
            <a:extLst>
              <a:ext uri="{FF2B5EF4-FFF2-40B4-BE49-F238E27FC236}">
                <a16:creationId xmlns:a16="http://schemas.microsoft.com/office/drawing/2014/main" id="{E2B1BC2F-AEBF-4990-A7F9-197AAF28B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548664" y="0"/>
            <a:ext cx="4643336"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6" name="textruta 5">
            <a:extLst>
              <a:ext uri="{FF2B5EF4-FFF2-40B4-BE49-F238E27FC236}">
                <a16:creationId xmlns:a16="http://schemas.microsoft.com/office/drawing/2014/main" id="{B7D334D8-A339-457E-9340-3454E6E775AC}"/>
              </a:ext>
            </a:extLst>
          </p:cNvPr>
          <p:cNvSpPr txBox="1"/>
          <p:nvPr/>
        </p:nvSpPr>
        <p:spPr>
          <a:xfrm>
            <a:off x="8129016" y="205023"/>
            <a:ext cx="3767328" cy="5109091"/>
          </a:xfrm>
          <a:prstGeom prst="rect">
            <a:avLst/>
          </a:prstGeom>
          <a:noFill/>
        </p:spPr>
        <p:txBody>
          <a:bodyPr wrap="square" rtlCol="0">
            <a:spAutoFit/>
          </a:bodyPr>
          <a:lstStyle/>
          <a:p>
            <a:pPr algn="ctr"/>
            <a:r>
              <a:rPr lang="sv-SE" sz="4400" dirty="0">
                <a:solidFill>
                  <a:schemeClr val="bg1"/>
                </a:solidFill>
              </a:rPr>
              <a:t>LEARN NEW THINGS </a:t>
            </a:r>
          </a:p>
          <a:p>
            <a:pPr algn="ctr"/>
            <a:endParaRPr lang="sv-SE" dirty="0">
              <a:solidFill>
                <a:schemeClr val="bg1"/>
              </a:solidFill>
            </a:endParaRPr>
          </a:p>
          <a:p>
            <a:pPr algn="ctr"/>
            <a:r>
              <a:rPr lang="en-US" sz="2000" dirty="0">
                <a:solidFill>
                  <a:schemeClr val="bg1"/>
                </a:solidFill>
              </a:rPr>
              <a:t>A curious brain is growing steadily. New knowledge creates stimuli and immediately more synapses. The thirst for knowledge has propelled humanity forward in all its brains during the process.</a:t>
            </a:r>
            <a:endParaRPr lang="sv-SE" sz="2000" dirty="0">
              <a:solidFill>
                <a:schemeClr val="bg1"/>
              </a:solidFill>
            </a:endParaRPr>
          </a:p>
          <a:p>
            <a:pPr algn="ctr"/>
            <a:endParaRPr lang="sv-SE" sz="2000" dirty="0">
              <a:solidFill>
                <a:schemeClr val="bg1"/>
              </a:solidFill>
            </a:endParaRPr>
          </a:p>
          <a:p>
            <a:pPr algn="ctr"/>
            <a:endParaRPr lang="sv-SE" sz="2000" dirty="0">
              <a:solidFill>
                <a:schemeClr val="bg1"/>
              </a:solidFill>
            </a:endParaRPr>
          </a:p>
          <a:p>
            <a:pPr algn="ctr"/>
            <a:endParaRPr lang="sv-SE" sz="2000" dirty="0">
              <a:solidFill>
                <a:schemeClr val="bg1"/>
              </a:solidFill>
            </a:endParaRPr>
          </a:p>
          <a:p>
            <a:pPr algn="ctr"/>
            <a:endParaRPr lang="sv-SE" sz="2000" dirty="0">
              <a:solidFill>
                <a:schemeClr val="bg1"/>
              </a:solidFill>
            </a:endParaRPr>
          </a:p>
          <a:p>
            <a:pPr algn="ctr"/>
            <a:endParaRPr lang="sv-SE" sz="2000" dirty="0">
              <a:solidFill>
                <a:schemeClr val="bg1"/>
              </a:solidFill>
            </a:endParaRPr>
          </a:p>
        </p:txBody>
      </p:sp>
      <p:pic>
        <p:nvPicPr>
          <p:cNvPr id="12290" name="Picture 2">
            <a:extLst>
              <a:ext uri="{FF2B5EF4-FFF2-40B4-BE49-F238E27FC236}">
                <a16:creationId xmlns:a16="http://schemas.microsoft.com/office/drawing/2014/main" id="{CADE3A2D-312F-4544-B5B1-9A4FCEC498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180" y="1719146"/>
            <a:ext cx="4777532" cy="34197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0922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0" name="Rectangle 72">
            <a:extLst>
              <a:ext uri="{FF2B5EF4-FFF2-40B4-BE49-F238E27FC236}">
                <a16:creationId xmlns:a16="http://schemas.microsoft.com/office/drawing/2014/main" id="{2D6CE9D5-28BB-4329-B5E2-B06131F27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081" name="Rectangle 74">
            <a:extLst>
              <a:ext uri="{FF2B5EF4-FFF2-40B4-BE49-F238E27FC236}">
                <a16:creationId xmlns:a16="http://schemas.microsoft.com/office/drawing/2014/main" id="{8D9F7D40-5D59-4F59-A331-D8F7710AC9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 name="Freeform 11">
            <a:extLst>
              <a:ext uri="{FF2B5EF4-FFF2-40B4-BE49-F238E27FC236}">
                <a16:creationId xmlns:a16="http://schemas.microsoft.com/office/drawing/2014/main" id="{E2B1BC2F-AEBF-4990-A7F9-197AAF28B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548664" y="0"/>
            <a:ext cx="4643336"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6" name="textruta 5">
            <a:extLst>
              <a:ext uri="{FF2B5EF4-FFF2-40B4-BE49-F238E27FC236}">
                <a16:creationId xmlns:a16="http://schemas.microsoft.com/office/drawing/2014/main" id="{B7D334D8-A339-457E-9340-3454E6E775AC}"/>
              </a:ext>
            </a:extLst>
          </p:cNvPr>
          <p:cNvSpPr txBox="1"/>
          <p:nvPr/>
        </p:nvSpPr>
        <p:spPr>
          <a:xfrm>
            <a:off x="8110728" y="762807"/>
            <a:ext cx="3767328" cy="3539430"/>
          </a:xfrm>
          <a:prstGeom prst="rect">
            <a:avLst/>
          </a:prstGeom>
          <a:noFill/>
        </p:spPr>
        <p:txBody>
          <a:bodyPr wrap="square" rtlCol="0">
            <a:spAutoFit/>
          </a:bodyPr>
          <a:lstStyle/>
          <a:p>
            <a:pPr algn="ctr"/>
            <a:r>
              <a:rPr lang="sv-SE" sz="4400" dirty="0">
                <a:solidFill>
                  <a:schemeClr val="bg1"/>
                </a:solidFill>
              </a:rPr>
              <a:t>REPETITION</a:t>
            </a:r>
          </a:p>
          <a:p>
            <a:pPr algn="ctr"/>
            <a:endParaRPr lang="sv-SE" sz="2000" dirty="0">
              <a:solidFill>
                <a:schemeClr val="bg1"/>
              </a:solidFill>
            </a:endParaRPr>
          </a:p>
          <a:p>
            <a:pPr algn="ctr"/>
            <a:r>
              <a:rPr lang="en-US" sz="2000" dirty="0">
                <a:solidFill>
                  <a:schemeClr val="bg1"/>
                </a:solidFill>
              </a:rPr>
              <a:t>The brain wants to repeat and repeat again. It creates tracks that make new knowledge stuck. At the same time, you get to recover and feel that you are mastering something. So watch out, enjoy and rest in your rehearsal!</a:t>
            </a:r>
            <a:endParaRPr lang="sv-SE" sz="2000" dirty="0">
              <a:solidFill>
                <a:schemeClr val="bg1"/>
              </a:solidFill>
            </a:endParaRPr>
          </a:p>
          <a:p>
            <a:pPr algn="ctr"/>
            <a:endParaRPr lang="sv-SE" sz="2000" dirty="0">
              <a:solidFill>
                <a:schemeClr val="bg1"/>
              </a:solidFill>
            </a:endParaRPr>
          </a:p>
        </p:txBody>
      </p:sp>
      <p:pic>
        <p:nvPicPr>
          <p:cNvPr id="11266" name="Picture 2">
            <a:extLst>
              <a:ext uri="{FF2B5EF4-FFF2-40B4-BE49-F238E27FC236}">
                <a16:creationId xmlns:a16="http://schemas.microsoft.com/office/drawing/2014/main" id="{DB6152F7-844B-4E6B-96CF-EA29A99B89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9146" y="1643469"/>
            <a:ext cx="5020571" cy="35710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4782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0" name="Rectangle 72">
            <a:extLst>
              <a:ext uri="{FF2B5EF4-FFF2-40B4-BE49-F238E27FC236}">
                <a16:creationId xmlns:a16="http://schemas.microsoft.com/office/drawing/2014/main" id="{2D6CE9D5-28BB-4329-B5E2-B06131F27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081" name="Rectangle 74">
            <a:extLst>
              <a:ext uri="{FF2B5EF4-FFF2-40B4-BE49-F238E27FC236}">
                <a16:creationId xmlns:a16="http://schemas.microsoft.com/office/drawing/2014/main" id="{8D9F7D40-5D59-4F59-A331-D8F7710AC9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 name="Freeform 11">
            <a:extLst>
              <a:ext uri="{FF2B5EF4-FFF2-40B4-BE49-F238E27FC236}">
                <a16:creationId xmlns:a16="http://schemas.microsoft.com/office/drawing/2014/main" id="{E2B1BC2F-AEBF-4990-A7F9-197AAF28B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548664" y="0"/>
            <a:ext cx="4643336"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6" name="textruta 5">
            <a:extLst>
              <a:ext uri="{FF2B5EF4-FFF2-40B4-BE49-F238E27FC236}">
                <a16:creationId xmlns:a16="http://schemas.microsoft.com/office/drawing/2014/main" id="{B7D334D8-A339-457E-9340-3454E6E775AC}"/>
              </a:ext>
            </a:extLst>
          </p:cNvPr>
          <p:cNvSpPr txBox="1"/>
          <p:nvPr/>
        </p:nvSpPr>
        <p:spPr>
          <a:xfrm>
            <a:off x="8110728" y="762807"/>
            <a:ext cx="3767328" cy="3847207"/>
          </a:xfrm>
          <a:prstGeom prst="rect">
            <a:avLst/>
          </a:prstGeom>
          <a:noFill/>
        </p:spPr>
        <p:txBody>
          <a:bodyPr wrap="square" rtlCol="0">
            <a:spAutoFit/>
          </a:bodyPr>
          <a:lstStyle/>
          <a:p>
            <a:pPr algn="ctr"/>
            <a:r>
              <a:rPr lang="sv-SE" sz="4400" dirty="0">
                <a:solidFill>
                  <a:schemeClr val="bg1"/>
                </a:solidFill>
              </a:rPr>
              <a:t>VARIETY</a:t>
            </a:r>
          </a:p>
          <a:p>
            <a:pPr algn="ctr"/>
            <a:endParaRPr lang="sv-SE" sz="2000" dirty="0">
              <a:solidFill>
                <a:schemeClr val="bg1"/>
              </a:solidFill>
            </a:endParaRPr>
          </a:p>
          <a:p>
            <a:pPr algn="ctr"/>
            <a:r>
              <a:rPr lang="en-US" sz="2000" dirty="0">
                <a:solidFill>
                  <a:schemeClr val="bg1"/>
                </a:solidFill>
              </a:rPr>
              <a:t>Your brain feels good about change and loves challenges. Dare to leave old habits and force yourself to take new grips. Do something you don't usually - suddenly you become very present, new experiences contribute to the development of your brain.</a:t>
            </a:r>
            <a:endParaRPr lang="sv-SE" sz="2000" dirty="0">
              <a:solidFill>
                <a:schemeClr val="bg1"/>
              </a:solidFill>
            </a:endParaRPr>
          </a:p>
        </p:txBody>
      </p:sp>
      <p:pic>
        <p:nvPicPr>
          <p:cNvPr id="10242" name="Picture 2">
            <a:extLst>
              <a:ext uri="{FF2B5EF4-FFF2-40B4-BE49-F238E27FC236}">
                <a16:creationId xmlns:a16="http://schemas.microsoft.com/office/drawing/2014/main" id="{4F61D008-4F60-4304-BDE3-79F6CBB3CA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1690" y="1926489"/>
            <a:ext cx="4644310" cy="33034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5479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0" name="Rectangle 72">
            <a:extLst>
              <a:ext uri="{FF2B5EF4-FFF2-40B4-BE49-F238E27FC236}">
                <a16:creationId xmlns:a16="http://schemas.microsoft.com/office/drawing/2014/main" id="{2D6CE9D5-28BB-4329-B5E2-B06131F27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081" name="Rectangle 74">
            <a:extLst>
              <a:ext uri="{FF2B5EF4-FFF2-40B4-BE49-F238E27FC236}">
                <a16:creationId xmlns:a16="http://schemas.microsoft.com/office/drawing/2014/main" id="{8D9F7D40-5D59-4F59-A331-D8F7710AC9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 name="Freeform 11">
            <a:extLst>
              <a:ext uri="{FF2B5EF4-FFF2-40B4-BE49-F238E27FC236}">
                <a16:creationId xmlns:a16="http://schemas.microsoft.com/office/drawing/2014/main" id="{E2B1BC2F-AEBF-4990-A7F9-197AAF28B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548664" y="0"/>
            <a:ext cx="4643336"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6" name="textruta 5">
            <a:extLst>
              <a:ext uri="{FF2B5EF4-FFF2-40B4-BE49-F238E27FC236}">
                <a16:creationId xmlns:a16="http://schemas.microsoft.com/office/drawing/2014/main" id="{B7D334D8-A339-457E-9340-3454E6E775AC}"/>
              </a:ext>
            </a:extLst>
          </p:cNvPr>
          <p:cNvSpPr txBox="1"/>
          <p:nvPr/>
        </p:nvSpPr>
        <p:spPr>
          <a:xfrm>
            <a:off x="8110728" y="762807"/>
            <a:ext cx="3767328" cy="5201424"/>
          </a:xfrm>
          <a:prstGeom prst="rect">
            <a:avLst/>
          </a:prstGeom>
          <a:noFill/>
        </p:spPr>
        <p:txBody>
          <a:bodyPr wrap="square" rtlCol="0">
            <a:spAutoFit/>
          </a:bodyPr>
          <a:lstStyle/>
          <a:p>
            <a:pPr algn="ctr"/>
            <a:r>
              <a:rPr lang="sv-SE" sz="4400" dirty="0">
                <a:solidFill>
                  <a:schemeClr val="bg1"/>
                </a:solidFill>
              </a:rPr>
              <a:t>MAKE YOUR OWN DECISIONS </a:t>
            </a:r>
          </a:p>
          <a:p>
            <a:pPr algn="ctr"/>
            <a:endParaRPr lang="sv-SE" sz="2000" dirty="0">
              <a:solidFill>
                <a:schemeClr val="bg1"/>
              </a:solidFill>
            </a:endParaRPr>
          </a:p>
          <a:p>
            <a:pPr algn="ctr"/>
            <a:r>
              <a:rPr lang="en-US" sz="2000" dirty="0">
                <a:solidFill>
                  <a:schemeClr val="bg1"/>
                </a:solidFill>
              </a:rPr>
              <a:t>Let your own brain make your own decisions, because no one knows you better. Today we are faced with many more choices than ten years ago and the pace is increasing. Learn strategies that help you make decisions. Trust yourself and enjoy the feeling of freedom.</a:t>
            </a:r>
            <a:endParaRPr lang="sv-SE" sz="2000" dirty="0">
              <a:solidFill>
                <a:schemeClr val="bg1"/>
              </a:solidFill>
            </a:endParaRPr>
          </a:p>
        </p:txBody>
      </p:sp>
      <p:pic>
        <p:nvPicPr>
          <p:cNvPr id="8194" name="Picture 2">
            <a:extLst>
              <a:ext uri="{FF2B5EF4-FFF2-40B4-BE49-F238E27FC236}">
                <a16:creationId xmlns:a16="http://schemas.microsoft.com/office/drawing/2014/main" id="{D20F4890-303D-4550-8080-DCC2B32B5F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7566" y="1682498"/>
            <a:ext cx="4910827" cy="34930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2080023"/>
      </p:ext>
    </p:extLst>
  </p:cSld>
  <p:clrMapOvr>
    <a:masterClrMapping/>
  </p:clrMapOvr>
</p:sld>
</file>

<file path=ppt/theme/theme1.xml><?xml version="1.0" encoding="utf-8"?>
<a:theme xmlns:a="http://schemas.openxmlformats.org/drawingml/2006/main" name="Bricka">
  <a:themeElements>
    <a:clrScheme name="Bricka">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ricka">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cka">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E630DE941B378D40BE708420BBAAA952" ma:contentTypeVersion="10" ma:contentTypeDescription="Skapa ett nytt dokument." ma:contentTypeScope="" ma:versionID="e23c998cdfdaef1984b8a1ae3e996081">
  <xsd:schema xmlns:xsd="http://www.w3.org/2001/XMLSchema" xmlns:xs="http://www.w3.org/2001/XMLSchema" xmlns:p="http://schemas.microsoft.com/office/2006/metadata/properties" xmlns:ns2="7aef7431-67b1-494f-8d24-469b5fa11e2c" xmlns:ns3="bb7e2e89-a4c4-4e7f-a274-7eb3833f37fc" targetNamespace="http://schemas.microsoft.com/office/2006/metadata/properties" ma:root="true" ma:fieldsID="34a7a0825594e41ef40643f45bb0addd" ns2:_="" ns3:_="">
    <xsd:import namespace="7aef7431-67b1-494f-8d24-469b5fa11e2c"/>
    <xsd:import namespace="bb7e2e89-a4c4-4e7f-a274-7eb3833f37f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DateTaken" minOccurs="0"/>
                <xsd:element ref="ns2:MediaServiceOCR" minOccurs="0"/>
                <xsd:element ref="ns2:MediaServiceLocation"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ef7431-67b1-494f-8d24-469b5fa11e2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b7e2e89-a4c4-4e7f-a274-7eb3833f37fc"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DF8AEA7-B7DF-477B-9B3D-C1E276ABCC86}">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A234FE1-5EBD-4616-A166-C86663F2A943}">
  <ds:schemaRefs>
    <ds:schemaRef ds:uri="http://schemas.microsoft.com/sharepoint/v3/contenttype/forms"/>
  </ds:schemaRefs>
</ds:datastoreItem>
</file>

<file path=customXml/itemProps3.xml><?xml version="1.0" encoding="utf-8"?>
<ds:datastoreItem xmlns:ds="http://schemas.openxmlformats.org/officeDocument/2006/customXml" ds:itemID="{87DA30E8-4864-4616-97F0-0F5577A393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aef7431-67b1-494f-8d24-469b5fa11e2c"/>
    <ds:schemaRef ds:uri="bb7e2e89-a4c4-4e7f-a274-7eb3833f37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117</TotalTime>
  <Words>447</Words>
  <Application>Microsoft Office PowerPoint</Application>
  <PresentationFormat>Bredbild</PresentationFormat>
  <Paragraphs>59</Paragraphs>
  <Slides>11</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11</vt:i4>
      </vt:variant>
    </vt:vector>
  </HeadingPairs>
  <TitlesOfParts>
    <vt:vector size="15" baseType="lpstr">
      <vt:lpstr>Arial</vt:lpstr>
      <vt:lpstr>Gill Sans MT</vt:lpstr>
      <vt:lpstr>Impact</vt:lpstr>
      <vt:lpstr>Bricka</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Sofia Lovett</dc:creator>
  <cp:lastModifiedBy>Jan Wasikkaoja</cp:lastModifiedBy>
  <cp:revision>5</cp:revision>
  <dcterms:created xsi:type="dcterms:W3CDTF">2019-08-26T08:47:49Z</dcterms:created>
  <dcterms:modified xsi:type="dcterms:W3CDTF">2020-03-08T14:52:37Z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0x010100E630DE941B378D40BE708420BBAAA952</vt:lpwstr>
  </property>
</Properties>
</file>