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8" r:id="rId7"/>
    <p:sldId id="257"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768A6-6B04-4A77-B622-2CAABC3C48E9}" v="121" dt="2019-11-27T13:58:32.25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48"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v-SE"/>
              <a:t>Klicka här för att ändra mall för rubrikformat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FA356CC-6FD4-4F35-9602-A19E7AF01487}" type="datetimeFigureOut">
              <a:rPr lang="sv-SE" smtClean="0"/>
              <a:t>2020-03-08</a:t>
            </a:fld>
            <a:endParaRPr lang="sv-SE"/>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sv-SE"/>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E8ED5C0-F94F-44C8-BA69-DD24CB7CFC38}" type="slidenum">
              <a:rPr lang="sv-SE" smtClean="0"/>
              <a:t>‹#›</a:t>
            </a:fld>
            <a:endParaRPr lang="sv-SE"/>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0513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FA356CC-6FD4-4F35-9602-A19E7AF01487}"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967200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FA356CC-6FD4-4F35-9602-A19E7AF01487}"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3131505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FA356CC-6FD4-4F35-9602-A19E7AF01487}" type="datetimeFigureOut">
              <a:rPr lang="sv-SE" smtClean="0"/>
              <a:t>2020-03-08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2712680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FA356CC-6FD4-4F35-9602-A19E7AF01487}" type="datetimeFigureOut">
              <a:rPr lang="sv-SE" smtClean="0"/>
              <a:t>2020-03-08</a:t>
            </a:fld>
            <a:endParaRPr lang="sv-SE"/>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sv-SE"/>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E8ED5C0-F94F-44C8-BA69-DD24CB7CFC38}" type="slidenum">
              <a:rPr lang="sv-SE" smtClean="0"/>
              <a:t>‹#›</a:t>
            </a:fld>
            <a:endParaRPr lang="sv-SE"/>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1954542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FA356CC-6FD4-4F35-9602-A19E7AF01487}" type="datetimeFigureOut">
              <a:rPr lang="sv-SE" smtClean="0"/>
              <a:t>2020-03-08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39025046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257300" y="2909102"/>
            <a:ext cx="4800600" cy="29963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633864" y="2909102"/>
            <a:ext cx="4800600" cy="29963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7FA356CC-6FD4-4F35-9602-A19E7AF01487}" type="datetimeFigureOut">
              <a:rPr lang="sv-SE" smtClean="0"/>
              <a:t>2020-03-08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4107584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7FA356CC-6FD4-4F35-9602-A19E7AF01487}" type="datetimeFigureOut">
              <a:rPr lang="sv-SE" smtClean="0"/>
              <a:t>2020-03-08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39212696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356CC-6FD4-4F35-9602-A19E7AF01487}" type="datetimeFigureOut">
              <a:rPr lang="sv-SE" smtClean="0"/>
              <a:t>2020-03-08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1905750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v-SE"/>
              <a:t>Klicka här för att ändra mall för rubrikformat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765051" y="6375679"/>
            <a:ext cx="1233355" cy="348462"/>
          </a:xfrm>
        </p:spPr>
        <p:txBody>
          <a:bodyPr/>
          <a:lstStyle/>
          <a:p>
            <a:fld id="{7FA356CC-6FD4-4F35-9602-A19E7AF01487}" type="datetimeFigureOut">
              <a:rPr lang="sv-SE" smtClean="0"/>
              <a:t>2020-03-08</a:t>
            </a:fld>
            <a:endParaRPr lang="sv-SE"/>
          </a:p>
        </p:txBody>
      </p:sp>
      <p:sp>
        <p:nvSpPr>
          <p:cNvPr id="6" name="Footer Placeholder 5"/>
          <p:cNvSpPr>
            <a:spLocks noGrp="1"/>
          </p:cNvSpPr>
          <p:nvPr>
            <p:ph type="ftr" sz="quarter" idx="11"/>
          </p:nvPr>
        </p:nvSpPr>
        <p:spPr>
          <a:xfrm>
            <a:off x="2103620" y="6375679"/>
            <a:ext cx="3482179" cy="345796"/>
          </a:xfrm>
        </p:spPr>
        <p:txBody>
          <a:bodyPr/>
          <a:lstStyle/>
          <a:p>
            <a:endParaRPr lang="sv-SE"/>
          </a:p>
        </p:txBody>
      </p:sp>
      <p:sp>
        <p:nvSpPr>
          <p:cNvPr id="7" name="Slide Number Placeholder 6"/>
          <p:cNvSpPr>
            <a:spLocks noGrp="1"/>
          </p:cNvSpPr>
          <p:nvPr>
            <p:ph type="sldNum" sz="quarter" idx="12"/>
          </p:nvPr>
        </p:nvSpPr>
        <p:spPr>
          <a:xfrm>
            <a:off x="5691014" y="6375679"/>
            <a:ext cx="1232456" cy="345796"/>
          </a:xfrm>
        </p:spPr>
        <p:txBody>
          <a:bodyPr/>
          <a:lstStyle/>
          <a:p>
            <a:fld id="{0E8ED5C0-F94F-44C8-BA69-DD24CB7CFC38}" type="slidenum">
              <a:rPr lang="sv-SE" smtClean="0"/>
              <a:t>‹#›</a:t>
            </a:fld>
            <a:endParaRPr lang="sv-SE"/>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96874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765950" y="6375679"/>
            <a:ext cx="1232456" cy="348462"/>
          </a:xfrm>
        </p:spPr>
        <p:txBody>
          <a:bodyPr/>
          <a:lstStyle/>
          <a:p>
            <a:fld id="{7FA356CC-6FD4-4F35-9602-A19E7AF01487}" type="datetimeFigureOut">
              <a:rPr lang="sv-SE" smtClean="0"/>
              <a:t>2020-03-08</a:t>
            </a:fld>
            <a:endParaRPr lang="sv-SE"/>
          </a:p>
        </p:txBody>
      </p:sp>
      <p:sp>
        <p:nvSpPr>
          <p:cNvPr id="6" name="Footer Placeholder 5"/>
          <p:cNvSpPr>
            <a:spLocks noGrp="1"/>
          </p:cNvSpPr>
          <p:nvPr>
            <p:ph type="ftr" sz="quarter" idx="11"/>
          </p:nvPr>
        </p:nvSpPr>
        <p:spPr>
          <a:xfrm>
            <a:off x="2103621" y="6375679"/>
            <a:ext cx="3482178" cy="345796"/>
          </a:xfrm>
        </p:spPr>
        <p:txBody>
          <a:bodyPr/>
          <a:lstStyle/>
          <a:p>
            <a:endParaRPr lang="sv-SE"/>
          </a:p>
        </p:txBody>
      </p:sp>
      <p:sp>
        <p:nvSpPr>
          <p:cNvPr id="7" name="Slide Number Placeholder 6"/>
          <p:cNvSpPr>
            <a:spLocks noGrp="1"/>
          </p:cNvSpPr>
          <p:nvPr>
            <p:ph type="sldNum" sz="quarter" idx="12"/>
          </p:nvPr>
        </p:nvSpPr>
        <p:spPr>
          <a:xfrm>
            <a:off x="5687568" y="6375679"/>
            <a:ext cx="1234440" cy="345796"/>
          </a:xfrm>
        </p:spPr>
        <p:txBody>
          <a:bodyPr/>
          <a:lstStyle/>
          <a:p>
            <a:fld id="{0E8ED5C0-F94F-44C8-BA69-DD24CB7CFC38}" type="slidenum">
              <a:rPr lang="sv-SE" smtClean="0"/>
              <a:t>‹#›</a:t>
            </a:fld>
            <a:endParaRPr lang="sv-SE"/>
          </a:p>
        </p:txBody>
      </p:sp>
    </p:spTree>
    <p:extLst>
      <p:ext uri="{BB962C8B-B14F-4D97-AF65-F5344CB8AC3E}">
        <p14:creationId xmlns:p14="http://schemas.microsoft.com/office/powerpoint/2010/main" val="304839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FA356CC-6FD4-4F35-9602-A19E7AF01487}" type="datetimeFigureOut">
              <a:rPr lang="sv-SE" smtClean="0"/>
              <a:t>2020-03-08</a:t>
            </a:fld>
            <a:endParaRPr lang="sv-SE"/>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sv-SE"/>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E8ED5C0-F94F-44C8-BA69-DD24CB7CFC38}" type="slidenum">
              <a:rPr lang="sv-SE" smtClean="0"/>
              <a:t>‹#›</a:t>
            </a:fld>
            <a:endParaRPr lang="sv-SE"/>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89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384613-A493-4A01-873E-5BD3769D1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4282001-351A-42C4-8472-2E1EF834D906}"/>
              </a:ext>
            </a:extLst>
          </p:cNvPr>
          <p:cNvSpPr>
            <a:spLocks noGrp="1"/>
          </p:cNvSpPr>
          <p:nvPr>
            <p:ph type="ctrTitle"/>
          </p:nvPr>
        </p:nvSpPr>
        <p:spPr>
          <a:xfrm>
            <a:off x="804333" y="643467"/>
            <a:ext cx="7558609" cy="4849909"/>
          </a:xfrm>
        </p:spPr>
        <p:txBody>
          <a:bodyPr anchor="b">
            <a:normAutofit/>
          </a:bodyPr>
          <a:lstStyle/>
          <a:p>
            <a:pPr algn="l"/>
            <a:r>
              <a:rPr lang="en-US" sz="8800" dirty="0"/>
              <a:t>Good habit of the month: Diet</a:t>
            </a:r>
            <a:endParaRPr lang="sv-SE" sz="8800" dirty="0"/>
          </a:p>
        </p:txBody>
      </p:sp>
      <p:sp>
        <p:nvSpPr>
          <p:cNvPr id="10" name="Rectangle 9">
            <a:extLst>
              <a:ext uri="{FF2B5EF4-FFF2-40B4-BE49-F238E27FC236}">
                <a16:creationId xmlns:a16="http://schemas.microsoft.com/office/drawing/2014/main" id="{34336F18-80E9-4DFA-9C2E-3F8561472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rgbClr val="17162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9D293054-EC89-4CF2-AAEF-B38981E92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302764" y="0"/>
            <a:ext cx="2889236" cy="6858000"/>
          </a:xfrm>
          <a:custGeom>
            <a:avLst/>
            <a:gdLst>
              <a:gd name="connsiteX0" fmla="*/ 1514461 w 2889236"/>
              <a:gd name="connsiteY0" fmla="*/ 0 h 6858000"/>
              <a:gd name="connsiteX1" fmla="*/ 1291796 w 2889236"/>
              <a:gd name="connsiteY1" fmla="*/ 0 h 6858000"/>
              <a:gd name="connsiteX2" fmla="*/ 1242998 w 2889236"/>
              <a:gd name="connsiteY2" fmla="*/ 0 h 6858000"/>
              <a:gd name="connsiteX3" fmla="*/ 303177 w 2889236"/>
              <a:gd name="connsiteY3" fmla="*/ 0 h 6858000"/>
              <a:gd name="connsiteX4" fmla="*/ 235415 w 2889236"/>
              <a:gd name="connsiteY4" fmla="*/ 0 h 6858000"/>
              <a:gd name="connsiteX5" fmla="*/ 0 w 2889236"/>
              <a:gd name="connsiteY5" fmla="*/ 0 h 6858000"/>
              <a:gd name="connsiteX6" fmla="*/ 0 w 2889236"/>
              <a:gd name="connsiteY6" fmla="*/ 6858000 h 6858000"/>
              <a:gd name="connsiteX7" fmla="*/ 235415 w 2889236"/>
              <a:gd name="connsiteY7" fmla="*/ 6858000 h 6858000"/>
              <a:gd name="connsiteX8" fmla="*/ 303177 w 2889236"/>
              <a:gd name="connsiteY8" fmla="*/ 6858000 h 6858000"/>
              <a:gd name="connsiteX9" fmla="*/ 1242998 w 2889236"/>
              <a:gd name="connsiteY9" fmla="*/ 6858000 h 6858000"/>
              <a:gd name="connsiteX10" fmla="*/ 1291795 w 2889236"/>
              <a:gd name="connsiteY10" fmla="*/ 6858000 h 6858000"/>
              <a:gd name="connsiteX11" fmla="*/ 1514461 w 2889236"/>
              <a:gd name="connsiteY11" fmla="*/ 6858000 h 6858000"/>
              <a:gd name="connsiteX12" fmla="*/ 1541448 w 2889236"/>
              <a:gd name="connsiteY12" fmla="*/ 6770688 h 6858000"/>
              <a:gd name="connsiteX13" fmla="*/ 1566848 w 2889236"/>
              <a:gd name="connsiteY13" fmla="*/ 6683375 h 6858000"/>
              <a:gd name="connsiteX14" fmla="*/ 1592248 w 2889236"/>
              <a:gd name="connsiteY14" fmla="*/ 6594475 h 6858000"/>
              <a:gd name="connsiteX15" fmla="*/ 1614473 w 2889236"/>
              <a:gd name="connsiteY15" fmla="*/ 6503988 h 6858000"/>
              <a:gd name="connsiteX16" fmla="*/ 1641461 w 2889236"/>
              <a:gd name="connsiteY16" fmla="*/ 6416675 h 6858000"/>
              <a:gd name="connsiteX17" fmla="*/ 1670036 w 2889236"/>
              <a:gd name="connsiteY17" fmla="*/ 6332538 h 6858000"/>
              <a:gd name="connsiteX18" fmla="*/ 1706548 w 2889236"/>
              <a:gd name="connsiteY18" fmla="*/ 6253163 h 6858000"/>
              <a:gd name="connsiteX19" fmla="*/ 1749411 w 2889236"/>
              <a:gd name="connsiteY19" fmla="*/ 6180138 h 6858000"/>
              <a:gd name="connsiteX20" fmla="*/ 1797036 w 2889236"/>
              <a:gd name="connsiteY20" fmla="*/ 6118225 h 6858000"/>
              <a:gd name="connsiteX21" fmla="*/ 1849423 w 2889236"/>
              <a:gd name="connsiteY21" fmla="*/ 6059488 h 6858000"/>
              <a:gd name="connsiteX22" fmla="*/ 1909748 w 2889236"/>
              <a:gd name="connsiteY22" fmla="*/ 6005513 h 6858000"/>
              <a:gd name="connsiteX23" fmla="*/ 1973248 w 2889236"/>
              <a:gd name="connsiteY23" fmla="*/ 5951538 h 6858000"/>
              <a:gd name="connsiteX24" fmla="*/ 2039923 w 2889236"/>
              <a:gd name="connsiteY24" fmla="*/ 5900738 h 6858000"/>
              <a:gd name="connsiteX25" fmla="*/ 2106598 w 2889236"/>
              <a:gd name="connsiteY25" fmla="*/ 5849938 h 6858000"/>
              <a:gd name="connsiteX26" fmla="*/ 2174861 w 2889236"/>
              <a:gd name="connsiteY26" fmla="*/ 5797550 h 6858000"/>
              <a:gd name="connsiteX27" fmla="*/ 2239948 w 2889236"/>
              <a:gd name="connsiteY27" fmla="*/ 5746750 h 6858000"/>
              <a:gd name="connsiteX28" fmla="*/ 2301861 w 2889236"/>
              <a:gd name="connsiteY28" fmla="*/ 5692775 h 6858000"/>
              <a:gd name="connsiteX29" fmla="*/ 2359011 w 2889236"/>
              <a:gd name="connsiteY29" fmla="*/ 5634038 h 6858000"/>
              <a:gd name="connsiteX30" fmla="*/ 2411398 w 2889236"/>
              <a:gd name="connsiteY30" fmla="*/ 5575300 h 6858000"/>
              <a:gd name="connsiteX31" fmla="*/ 2454261 w 2889236"/>
              <a:gd name="connsiteY31" fmla="*/ 5511800 h 6858000"/>
              <a:gd name="connsiteX32" fmla="*/ 2490773 w 2889236"/>
              <a:gd name="connsiteY32" fmla="*/ 5440363 h 6858000"/>
              <a:gd name="connsiteX33" fmla="*/ 2512998 w 2889236"/>
              <a:gd name="connsiteY33" fmla="*/ 5370513 h 6858000"/>
              <a:gd name="connsiteX34" fmla="*/ 2527286 w 2889236"/>
              <a:gd name="connsiteY34" fmla="*/ 5292725 h 6858000"/>
              <a:gd name="connsiteX35" fmla="*/ 2533636 w 2889236"/>
              <a:gd name="connsiteY35" fmla="*/ 5216525 h 6858000"/>
              <a:gd name="connsiteX36" fmla="*/ 2532048 w 2889236"/>
              <a:gd name="connsiteY36" fmla="*/ 5135563 h 6858000"/>
              <a:gd name="connsiteX37" fmla="*/ 2525698 w 2889236"/>
              <a:gd name="connsiteY37" fmla="*/ 5054600 h 6858000"/>
              <a:gd name="connsiteX38" fmla="*/ 2517761 w 2889236"/>
              <a:gd name="connsiteY38" fmla="*/ 4970463 h 6858000"/>
              <a:gd name="connsiteX39" fmla="*/ 2506648 w 2889236"/>
              <a:gd name="connsiteY39" fmla="*/ 4886325 h 6858000"/>
              <a:gd name="connsiteX40" fmla="*/ 2493948 w 2889236"/>
              <a:gd name="connsiteY40" fmla="*/ 4802188 h 6858000"/>
              <a:gd name="connsiteX41" fmla="*/ 2484423 w 2889236"/>
              <a:gd name="connsiteY41" fmla="*/ 4718050 h 6858000"/>
              <a:gd name="connsiteX42" fmla="*/ 2478073 w 2889236"/>
              <a:gd name="connsiteY42" fmla="*/ 4633913 h 6858000"/>
              <a:gd name="connsiteX43" fmla="*/ 2473311 w 2889236"/>
              <a:gd name="connsiteY43" fmla="*/ 4552950 h 6858000"/>
              <a:gd name="connsiteX44" fmla="*/ 2478073 w 2889236"/>
              <a:gd name="connsiteY44" fmla="*/ 4473575 h 6858000"/>
              <a:gd name="connsiteX45" fmla="*/ 2487598 w 2889236"/>
              <a:gd name="connsiteY45" fmla="*/ 4395788 h 6858000"/>
              <a:gd name="connsiteX46" fmla="*/ 2508236 w 2889236"/>
              <a:gd name="connsiteY46" fmla="*/ 4314825 h 6858000"/>
              <a:gd name="connsiteX47" fmla="*/ 2539986 w 2889236"/>
              <a:gd name="connsiteY47" fmla="*/ 4235450 h 6858000"/>
              <a:gd name="connsiteX48" fmla="*/ 2578086 w 2889236"/>
              <a:gd name="connsiteY48" fmla="*/ 4156075 h 6858000"/>
              <a:gd name="connsiteX49" fmla="*/ 2620948 w 2889236"/>
              <a:gd name="connsiteY49" fmla="*/ 4076700 h 6858000"/>
              <a:gd name="connsiteX50" fmla="*/ 2665398 w 2889236"/>
              <a:gd name="connsiteY50" fmla="*/ 3998913 h 6858000"/>
              <a:gd name="connsiteX51" fmla="*/ 2713024 w 2889236"/>
              <a:gd name="connsiteY51" fmla="*/ 3919538 h 6858000"/>
              <a:gd name="connsiteX52" fmla="*/ 2755886 w 2889236"/>
              <a:gd name="connsiteY52" fmla="*/ 3840163 h 6858000"/>
              <a:gd name="connsiteX53" fmla="*/ 2798748 w 2889236"/>
              <a:gd name="connsiteY53" fmla="*/ 3759200 h 6858000"/>
              <a:gd name="connsiteX54" fmla="*/ 2835261 w 2889236"/>
              <a:gd name="connsiteY54" fmla="*/ 3678238 h 6858000"/>
              <a:gd name="connsiteX55" fmla="*/ 2863836 w 2889236"/>
              <a:gd name="connsiteY55" fmla="*/ 3597275 h 6858000"/>
              <a:gd name="connsiteX56" fmla="*/ 2879711 w 2889236"/>
              <a:gd name="connsiteY56" fmla="*/ 3514725 h 6858000"/>
              <a:gd name="connsiteX57" fmla="*/ 2889236 w 2889236"/>
              <a:gd name="connsiteY57" fmla="*/ 3429000 h 6858000"/>
              <a:gd name="connsiteX58" fmla="*/ 2879711 w 2889236"/>
              <a:gd name="connsiteY58" fmla="*/ 3343275 h 6858000"/>
              <a:gd name="connsiteX59" fmla="*/ 2863836 w 2889236"/>
              <a:gd name="connsiteY59" fmla="*/ 3260725 h 6858000"/>
              <a:gd name="connsiteX60" fmla="*/ 2835261 w 2889236"/>
              <a:gd name="connsiteY60" fmla="*/ 3179763 h 6858000"/>
              <a:gd name="connsiteX61" fmla="*/ 2798748 w 2889236"/>
              <a:gd name="connsiteY61" fmla="*/ 3098800 h 6858000"/>
              <a:gd name="connsiteX62" fmla="*/ 2755886 w 2889236"/>
              <a:gd name="connsiteY62" fmla="*/ 3017838 h 6858000"/>
              <a:gd name="connsiteX63" fmla="*/ 2713024 w 2889236"/>
              <a:gd name="connsiteY63" fmla="*/ 2938463 h 6858000"/>
              <a:gd name="connsiteX64" fmla="*/ 2665398 w 2889236"/>
              <a:gd name="connsiteY64" fmla="*/ 2859088 h 6858000"/>
              <a:gd name="connsiteX65" fmla="*/ 2620948 w 2889236"/>
              <a:gd name="connsiteY65" fmla="*/ 2781300 h 6858000"/>
              <a:gd name="connsiteX66" fmla="*/ 2578086 w 2889236"/>
              <a:gd name="connsiteY66" fmla="*/ 2701925 h 6858000"/>
              <a:gd name="connsiteX67" fmla="*/ 2539986 w 2889236"/>
              <a:gd name="connsiteY67" fmla="*/ 2622550 h 6858000"/>
              <a:gd name="connsiteX68" fmla="*/ 2508236 w 2889236"/>
              <a:gd name="connsiteY68" fmla="*/ 2543175 h 6858000"/>
              <a:gd name="connsiteX69" fmla="*/ 2487598 w 2889236"/>
              <a:gd name="connsiteY69" fmla="*/ 2462213 h 6858000"/>
              <a:gd name="connsiteX70" fmla="*/ 2478073 w 2889236"/>
              <a:gd name="connsiteY70" fmla="*/ 2384425 h 6858000"/>
              <a:gd name="connsiteX71" fmla="*/ 2473311 w 2889236"/>
              <a:gd name="connsiteY71" fmla="*/ 2305050 h 6858000"/>
              <a:gd name="connsiteX72" fmla="*/ 2478073 w 2889236"/>
              <a:gd name="connsiteY72" fmla="*/ 2224088 h 6858000"/>
              <a:gd name="connsiteX73" fmla="*/ 2484423 w 2889236"/>
              <a:gd name="connsiteY73" fmla="*/ 2139950 h 6858000"/>
              <a:gd name="connsiteX74" fmla="*/ 2493948 w 2889236"/>
              <a:gd name="connsiteY74" fmla="*/ 2055813 h 6858000"/>
              <a:gd name="connsiteX75" fmla="*/ 2506648 w 2889236"/>
              <a:gd name="connsiteY75" fmla="*/ 1971675 h 6858000"/>
              <a:gd name="connsiteX76" fmla="*/ 2517761 w 2889236"/>
              <a:gd name="connsiteY76" fmla="*/ 1887538 h 6858000"/>
              <a:gd name="connsiteX77" fmla="*/ 2525698 w 2889236"/>
              <a:gd name="connsiteY77" fmla="*/ 1803400 h 6858000"/>
              <a:gd name="connsiteX78" fmla="*/ 2532048 w 2889236"/>
              <a:gd name="connsiteY78" fmla="*/ 1722438 h 6858000"/>
              <a:gd name="connsiteX79" fmla="*/ 2533636 w 2889236"/>
              <a:gd name="connsiteY79" fmla="*/ 1641475 h 6858000"/>
              <a:gd name="connsiteX80" fmla="*/ 2527286 w 2889236"/>
              <a:gd name="connsiteY80" fmla="*/ 1565275 h 6858000"/>
              <a:gd name="connsiteX81" fmla="*/ 2512998 w 2889236"/>
              <a:gd name="connsiteY81" fmla="*/ 1487488 h 6858000"/>
              <a:gd name="connsiteX82" fmla="*/ 2490773 w 2889236"/>
              <a:gd name="connsiteY82" fmla="*/ 1417638 h 6858000"/>
              <a:gd name="connsiteX83" fmla="*/ 2454261 w 2889236"/>
              <a:gd name="connsiteY83" fmla="*/ 1346200 h 6858000"/>
              <a:gd name="connsiteX84" fmla="*/ 2411398 w 2889236"/>
              <a:gd name="connsiteY84" fmla="*/ 1282700 h 6858000"/>
              <a:gd name="connsiteX85" fmla="*/ 2359011 w 2889236"/>
              <a:gd name="connsiteY85" fmla="*/ 1223963 h 6858000"/>
              <a:gd name="connsiteX86" fmla="*/ 2301861 w 2889236"/>
              <a:gd name="connsiteY86" fmla="*/ 1165225 h 6858000"/>
              <a:gd name="connsiteX87" fmla="*/ 2239948 w 2889236"/>
              <a:gd name="connsiteY87" fmla="*/ 1111250 h 6858000"/>
              <a:gd name="connsiteX88" fmla="*/ 2174861 w 2889236"/>
              <a:gd name="connsiteY88" fmla="*/ 1060450 h 6858000"/>
              <a:gd name="connsiteX89" fmla="*/ 2106598 w 2889236"/>
              <a:gd name="connsiteY89" fmla="*/ 1008063 h 6858000"/>
              <a:gd name="connsiteX90" fmla="*/ 2039923 w 2889236"/>
              <a:gd name="connsiteY90" fmla="*/ 957263 h 6858000"/>
              <a:gd name="connsiteX91" fmla="*/ 1973248 w 2889236"/>
              <a:gd name="connsiteY91" fmla="*/ 906463 h 6858000"/>
              <a:gd name="connsiteX92" fmla="*/ 1909748 w 2889236"/>
              <a:gd name="connsiteY92" fmla="*/ 852488 h 6858000"/>
              <a:gd name="connsiteX93" fmla="*/ 1849423 w 2889236"/>
              <a:gd name="connsiteY93" fmla="*/ 798513 h 6858000"/>
              <a:gd name="connsiteX94" fmla="*/ 1797036 w 2889236"/>
              <a:gd name="connsiteY94" fmla="*/ 739775 h 6858000"/>
              <a:gd name="connsiteX95" fmla="*/ 1749411 w 2889236"/>
              <a:gd name="connsiteY95" fmla="*/ 677863 h 6858000"/>
              <a:gd name="connsiteX96" fmla="*/ 1706548 w 2889236"/>
              <a:gd name="connsiteY96" fmla="*/ 604838 h 6858000"/>
              <a:gd name="connsiteX97" fmla="*/ 1670036 w 2889236"/>
              <a:gd name="connsiteY97" fmla="*/ 525463 h 6858000"/>
              <a:gd name="connsiteX98" fmla="*/ 1641461 w 2889236"/>
              <a:gd name="connsiteY98" fmla="*/ 441325 h 6858000"/>
              <a:gd name="connsiteX99" fmla="*/ 1614473 w 2889236"/>
              <a:gd name="connsiteY99" fmla="*/ 354013 h 6858000"/>
              <a:gd name="connsiteX100" fmla="*/ 1592248 w 2889236"/>
              <a:gd name="connsiteY100" fmla="*/ 263525 h 6858000"/>
              <a:gd name="connsiteX101" fmla="*/ 1566848 w 2889236"/>
              <a:gd name="connsiteY101" fmla="*/ 174625 h 6858000"/>
              <a:gd name="connsiteX102" fmla="*/ 1541448 w 2889236"/>
              <a:gd name="connsiteY102" fmla="*/ 873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89236" h="6858000">
                <a:moveTo>
                  <a:pt x="1514461" y="0"/>
                </a:moveTo>
                <a:lnTo>
                  <a:pt x="1291796" y="0"/>
                </a:lnTo>
                <a:lnTo>
                  <a:pt x="1242998" y="0"/>
                </a:lnTo>
                <a:lnTo>
                  <a:pt x="303177" y="0"/>
                </a:lnTo>
                <a:lnTo>
                  <a:pt x="235415" y="0"/>
                </a:lnTo>
                <a:lnTo>
                  <a:pt x="0" y="0"/>
                </a:lnTo>
                <a:lnTo>
                  <a:pt x="0" y="6858000"/>
                </a:lnTo>
                <a:lnTo>
                  <a:pt x="235415" y="6858000"/>
                </a:lnTo>
                <a:lnTo>
                  <a:pt x="303177" y="6858000"/>
                </a:lnTo>
                <a:lnTo>
                  <a:pt x="1242998" y="6858000"/>
                </a:lnTo>
                <a:lnTo>
                  <a:pt x="1291795" y="6858000"/>
                </a:lnTo>
                <a:lnTo>
                  <a:pt x="1514461" y="6858000"/>
                </a:lnTo>
                <a:lnTo>
                  <a:pt x="1541448" y="6770688"/>
                </a:lnTo>
                <a:lnTo>
                  <a:pt x="1566848" y="6683375"/>
                </a:lnTo>
                <a:lnTo>
                  <a:pt x="1592248" y="6594475"/>
                </a:lnTo>
                <a:lnTo>
                  <a:pt x="1614473" y="6503988"/>
                </a:lnTo>
                <a:lnTo>
                  <a:pt x="1641461" y="6416675"/>
                </a:lnTo>
                <a:lnTo>
                  <a:pt x="1670036" y="6332538"/>
                </a:lnTo>
                <a:lnTo>
                  <a:pt x="1706548" y="6253163"/>
                </a:lnTo>
                <a:lnTo>
                  <a:pt x="1749411" y="6180138"/>
                </a:lnTo>
                <a:lnTo>
                  <a:pt x="1797036" y="6118225"/>
                </a:lnTo>
                <a:lnTo>
                  <a:pt x="1849423" y="6059488"/>
                </a:lnTo>
                <a:lnTo>
                  <a:pt x="1909748" y="6005513"/>
                </a:lnTo>
                <a:lnTo>
                  <a:pt x="1973248" y="5951538"/>
                </a:lnTo>
                <a:lnTo>
                  <a:pt x="2039923" y="5900738"/>
                </a:lnTo>
                <a:lnTo>
                  <a:pt x="2106598" y="5849938"/>
                </a:lnTo>
                <a:lnTo>
                  <a:pt x="2174861" y="5797550"/>
                </a:lnTo>
                <a:lnTo>
                  <a:pt x="2239948" y="5746750"/>
                </a:lnTo>
                <a:lnTo>
                  <a:pt x="2301861" y="5692775"/>
                </a:lnTo>
                <a:lnTo>
                  <a:pt x="2359011" y="5634038"/>
                </a:lnTo>
                <a:lnTo>
                  <a:pt x="2411398" y="5575300"/>
                </a:lnTo>
                <a:lnTo>
                  <a:pt x="2454261" y="5511800"/>
                </a:lnTo>
                <a:lnTo>
                  <a:pt x="2490773" y="5440363"/>
                </a:lnTo>
                <a:lnTo>
                  <a:pt x="2512998" y="5370513"/>
                </a:lnTo>
                <a:lnTo>
                  <a:pt x="2527286" y="5292725"/>
                </a:lnTo>
                <a:lnTo>
                  <a:pt x="2533636" y="5216525"/>
                </a:lnTo>
                <a:lnTo>
                  <a:pt x="2532048" y="5135563"/>
                </a:lnTo>
                <a:lnTo>
                  <a:pt x="2525698" y="5054600"/>
                </a:lnTo>
                <a:lnTo>
                  <a:pt x="2517761" y="4970463"/>
                </a:lnTo>
                <a:lnTo>
                  <a:pt x="2506648" y="4886325"/>
                </a:lnTo>
                <a:lnTo>
                  <a:pt x="2493948" y="4802188"/>
                </a:lnTo>
                <a:lnTo>
                  <a:pt x="2484423" y="4718050"/>
                </a:lnTo>
                <a:lnTo>
                  <a:pt x="2478073" y="4633913"/>
                </a:lnTo>
                <a:lnTo>
                  <a:pt x="2473311" y="4552950"/>
                </a:lnTo>
                <a:lnTo>
                  <a:pt x="2478073" y="4473575"/>
                </a:lnTo>
                <a:lnTo>
                  <a:pt x="2487598" y="4395788"/>
                </a:lnTo>
                <a:lnTo>
                  <a:pt x="2508236" y="4314825"/>
                </a:lnTo>
                <a:lnTo>
                  <a:pt x="2539986" y="4235450"/>
                </a:lnTo>
                <a:lnTo>
                  <a:pt x="2578086" y="4156075"/>
                </a:lnTo>
                <a:lnTo>
                  <a:pt x="2620948" y="4076700"/>
                </a:lnTo>
                <a:lnTo>
                  <a:pt x="2665398" y="3998913"/>
                </a:lnTo>
                <a:lnTo>
                  <a:pt x="2713024" y="3919538"/>
                </a:lnTo>
                <a:lnTo>
                  <a:pt x="2755886" y="3840163"/>
                </a:lnTo>
                <a:lnTo>
                  <a:pt x="2798748" y="3759200"/>
                </a:lnTo>
                <a:lnTo>
                  <a:pt x="2835261" y="3678238"/>
                </a:lnTo>
                <a:lnTo>
                  <a:pt x="2863836" y="3597275"/>
                </a:lnTo>
                <a:lnTo>
                  <a:pt x="2879711" y="3514725"/>
                </a:lnTo>
                <a:lnTo>
                  <a:pt x="2889236" y="3429000"/>
                </a:lnTo>
                <a:lnTo>
                  <a:pt x="2879711" y="3343275"/>
                </a:lnTo>
                <a:lnTo>
                  <a:pt x="2863836" y="3260725"/>
                </a:lnTo>
                <a:lnTo>
                  <a:pt x="2835261" y="3179763"/>
                </a:lnTo>
                <a:lnTo>
                  <a:pt x="2798748" y="3098800"/>
                </a:lnTo>
                <a:lnTo>
                  <a:pt x="2755886" y="3017838"/>
                </a:lnTo>
                <a:lnTo>
                  <a:pt x="2713024" y="2938463"/>
                </a:lnTo>
                <a:lnTo>
                  <a:pt x="2665398" y="2859088"/>
                </a:lnTo>
                <a:lnTo>
                  <a:pt x="2620948" y="2781300"/>
                </a:lnTo>
                <a:lnTo>
                  <a:pt x="2578086" y="2701925"/>
                </a:lnTo>
                <a:lnTo>
                  <a:pt x="2539986" y="2622550"/>
                </a:lnTo>
                <a:lnTo>
                  <a:pt x="2508236" y="2543175"/>
                </a:lnTo>
                <a:lnTo>
                  <a:pt x="2487598" y="2462213"/>
                </a:lnTo>
                <a:lnTo>
                  <a:pt x="2478073" y="2384425"/>
                </a:lnTo>
                <a:lnTo>
                  <a:pt x="2473311" y="2305050"/>
                </a:lnTo>
                <a:lnTo>
                  <a:pt x="2478073" y="2224088"/>
                </a:lnTo>
                <a:lnTo>
                  <a:pt x="2484423" y="2139950"/>
                </a:lnTo>
                <a:lnTo>
                  <a:pt x="2493948" y="2055813"/>
                </a:lnTo>
                <a:lnTo>
                  <a:pt x="2506648" y="1971675"/>
                </a:lnTo>
                <a:lnTo>
                  <a:pt x="2517761" y="1887538"/>
                </a:lnTo>
                <a:lnTo>
                  <a:pt x="2525698" y="1803400"/>
                </a:lnTo>
                <a:lnTo>
                  <a:pt x="2532048" y="1722438"/>
                </a:lnTo>
                <a:lnTo>
                  <a:pt x="2533636" y="1641475"/>
                </a:lnTo>
                <a:lnTo>
                  <a:pt x="2527286" y="1565275"/>
                </a:lnTo>
                <a:lnTo>
                  <a:pt x="2512998" y="1487488"/>
                </a:lnTo>
                <a:lnTo>
                  <a:pt x="2490773" y="1417638"/>
                </a:lnTo>
                <a:lnTo>
                  <a:pt x="2454261" y="1346200"/>
                </a:lnTo>
                <a:lnTo>
                  <a:pt x="2411398" y="1282700"/>
                </a:lnTo>
                <a:lnTo>
                  <a:pt x="2359011" y="1223963"/>
                </a:lnTo>
                <a:lnTo>
                  <a:pt x="2301861" y="1165225"/>
                </a:lnTo>
                <a:lnTo>
                  <a:pt x="2239948" y="1111250"/>
                </a:lnTo>
                <a:lnTo>
                  <a:pt x="2174861" y="1060450"/>
                </a:lnTo>
                <a:lnTo>
                  <a:pt x="2106598" y="1008063"/>
                </a:lnTo>
                <a:lnTo>
                  <a:pt x="2039923" y="957263"/>
                </a:lnTo>
                <a:lnTo>
                  <a:pt x="1973248" y="906463"/>
                </a:lnTo>
                <a:lnTo>
                  <a:pt x="1909748" y="852488"/>
                </a:lnTo>
                <a:lnTo>
                  <a:pt x="1849423" y="798513"/>
                </a:lnTo>
                <a:lnTo>
                  <a:pt x="1797036" y="739775"/>
                </a:lnTo>
                <a:lnTo>
                  <a:pt x="1749411" y="677863"/>
                </a:lnTo>
                <a:lnTo>
                  <a:pt x="1706548" y="604838"/>
                </a:lnTo>
                <a:lnTo>
                  <a:pt x="1670036" y="525463"/>
                </a:lnTo>
                <a:lnTo>
                  <a:pt x="1641461" y="441325"/>
                </a:lnTo>
                <a:lnTo>
                  <a:pt x="1614473" y="354013"/>
                </a:lnTo>
                <a:lnTo>
                  <a:pt x="1592248" y="263525"/>
                </a:lnTo>
                <a:lnTo>
                  <a:pt x="1566848" y="174625"/>
                </a:lnTo>
                <a:lnTo>
                  <a:pt x="1541448" y="87313"/>
                </a:lnTo>
                <a:close/>
              </a:path>
            </a:pathLst>
          </a:custGeom>
          <a:solidFill>
            <a:srgbClr val="171624"/>
          </a:solidFill>
          <a:ln w="0">
            <a:noFill/>
            <a:prstDash val="solid"/>
            <a:round/>
            <a:headEnd/>
            <a:tailEnd/>
          </a:ln>
        </p:spPr>
      </p:sp>
    </p:spTree>
    <p:extLst>
      <p:ext uri="{BB962C8B-B14F-4D97-AF65-F5344CB8AC3E}">
        <p14:creationId xmlns:p14="http://schemas.microsoft.com/office/powerpoint/2010/main" val="10807508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0" name="Picture 2" descr="Bildresultat fÃ¶r hjÃ¤rna bra mat">
            <a:extLst>
              <a:ext uri="{FF2B5EF4-FFF2-40B4-BE49-F238E27FC236}">
                <a16:creationId xmlns:a16="http://schemas.microsoft.com/office/drawing/2014/main" id="{886D0A01-2069-43BC-B173-EAF70BA0C9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952" r="10570" b="-1"/>
          <a:stretch/>
        </p:blipFill>
        <p:spPr bwMode="auto">
          <a:xfrm>
            <a:off x="7338646" y="0"/>
            <a:ext cx="4853354" cy="6857990"/>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Rubrik 1">
            <a:extLst>
              <a:ext uri="{FF2B5EF4-FFF2-40B4-BE49-F238E27FC236}">
                <a16:creationId xmlns:a16="http://schemas.microsoft.com/office/drawing/2014/main" id="{87C03D89-76D8-41C8-A026-DFF576A27B9F}"/>
              </a:ext>
            </a:extLst>
          </p:cNvPr>
          <p:cNvSpPr>
            <a:spLocks noGrp="1"/>
          </p:cNvSpPr>
          <p:nvPr>
            <p:ph type="title"/>
          </p:nvPr>
        </p:nvSpPr>
        <p:spPr>
          <a:xfrm>
            <a:off x="765051" y="382385"/>
            <a:ext cx="6015897" cy="1492132"/>
          </a:xfrm>
        </p:spPr>
        <p:txBody>
          <a:bodyPr>
            <a:normAutofit/>
          </a:bodyPr>
          <a:lstStyle/>
          <a:p>
            <a:r>
              <a:rPr lang="sv-SE" dirty="0" err="1"/>
              <a:t>Why</a:t>
            </a:r>
            <a:r>
              <a:rPr lang="sv-SE" dirty="0"/>
              <a:t> </a:t>
            </a:r>
            <a:r>
              <a:rPr lang="sv-SE" dirty="0" err="1"/>
              <a:t>should</a:t>
            </a:r>
            <a:r>
              <a:rPr lang="sv-SE" dirty="0"/>
              <a:t> </a:t>
            </a:r>
            <a:r>
              <a:rPr lang="sv-SE" dirty="0" err="1"/>
              <a:t>you</a:t>
            </a:r>
            <a:r>
              <a:rPr lang="sv-SE" dirty="0"/>
              <a:t> </a:t>
            </a:r>
            <a:r>
              <a:rPr lang="sv-SE" dirty="0" err="1"/>
              <a:t>eat</a:t>
            </a:r>
            <a:r>
              <a:rPr lang="sv-SE" dirty="0"/>
              <a:t>?</a:t>
            </a:r>
          </a:p>
        </p:txBody>
      </p:sp>
      <p:sp>
        <p:nvSpPr>
          <p:cNvPr id="81" name="Rectangle 80">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Platshållare för innehåll 3">
            <a:extLst>
              <a:ext uri="{FF2B5EF4-FFF2-40B4-BE49-F238E27FC236}">
                <a16:creationId xmlns:a16="http://schemas.microsoft.com/office/drawing/2014/main" id="{D2B8BA05-552B-4181-A874-E068E38ECD8D}"/>
              </a:ext>
            </a:extLst>
          </p:cNvPr>
          <p:cNvSpPr>
            <a:spLocks noGrp="1"/>
          </p:cNvSpPr>
          <p:nvPr>
            <p:ph idx="1"/>
          </p:nvPr>
        </p:nvSpPr>
        <p:spPr>
          <a:xfrm>
            <a:off x="765051" y="2286001"/>
            <a:ext cx="6015897" cy="3593591"/>
          </a:xfrm>
        </p:spPr>
        <p:txBody>
          <a:bodyPr>
            <a:normAutofit/>
          </a:bodyPr>
          <a:lstStyle/>
          <a:p>
            <a:r>
              <a:rPr lang="en-US" dirty="0"/>
              <a:t>What we eat and how we eat affects our wellbeing in different ways.</a:t>
            </a:r>
          </a:p>
          <a:p>
            <a:r>
              <a:rPr lang="en-US" dirty="0"/>
              <a:t>When we eat healthily and regularly, we get what our body needs, which means we can cope more and feel better. On the other hand, when we eat unhealthily, the body does not get enough of everything it needs, and we become tired, more easily irritated and more difficult to concentrate.</a:t>
            </a:r>
            <a:endParaRPr lang="sv-SE" dirty="0"/>
          </a:p>
        </p:txBody>
      </p:sp>
    </p:spTree>
    <p:extLst>
      <p:ext uri="{BB962C8B-B14F-4D97-AF65-F5344CB8AC3E}">
        <p14:creationId xmlns:p14="http://schemas.microsoft.com/office/powerpoint/2010/main" val="833438087"/>
      </p:ext>
    </p:extLst>
  </p:cSld>
  <p:clrMapOvr>
    <a:masterClrMapping/>
  </p:clrMapOvr>
  <mc:AlternateContent xmlns:mc="http://schemas.openxmlformats.org/markup-compatibility/2006" xmlns:p14="http://schemas.microsoft.com/office/powerpoint/2010/main">
    <mc:Choice Requires="p14">
      <p:transition spd="slow" p14:dur="2000" advClick="0" advTm="18000"/>
    </mc:Choice>
    <mc:Fallback xmlns="">
      <p:transition spd="slow" advClick="0" advTm="18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8C9F2BA-4460-44AD-A47C-66F04D5BD5A4}"/>
              </a:ext>
            </a:extLst>
          </p:cNvPr>
          <p:cNvSpPr>
            <a:spLocks noGrp="1"/>
          </p:cNvSpPr>
          <p:nvPr>
            <p:ph type="title"/>
          </p:nvPr>
        </p:nvSpPr>
        <p:spPr>
          <a:xfrm>
            <a:off x="1027545" y="84381"/>
            <a:ext cx="6509328" cy="1681709"/>
          </a:xfrm>
        </p:spPr>
        <p:txBody>
          <a:bodyPr>
            <a:normAutofit/>
          </a:bodyPr>
          <a:lstStyle/>
          <a:p>
            <a:r>
              <a:rPr lang="sv-SE" dirty="0" err="1"/>
              <a:t>What</a:t>
            </a:r>
            <a:r>
              <a:rPr lang="sv-SE" dirty="0"/>
              <a:t> </a:t>
            </a:r>
            <a:r>
              <a:rPr lang="sv-SE" dirty="0" err="1"/>
              <a:t>will</a:t>
            </a:r>
            <a:r>
              <a:rPr lang="sv-SE" dirty="0"/>
              <a:t> </a:t>
            </a:r>
            <a:r>
              <a:rPr lang="sv-SE" dirty="0" err="1"/>
              <a:t>you</a:t>
            </a:r>
            <a:r>
              <a:rPr lang="sv-SE" dirty="0"/>
              <a:t> </a:t>
            </a:r>
            <a:r>
              <a:rPr lang="sv-SE" dirty="0" err="1"/>
              <a:t>eat</a:t>
            </a:r>
            <a:r>
              <a:rPr lang="sv-SE" dirty="0"/>
              <a:t>?</a:t>
            </a:r>
          </a:p>
        </p:txBody>
      </p:sp>
      <p:sp>
        <p:nvSpPr>
          <p:cNvPr id="87" name="Freeform: Shape 86">
            <a:extLst>
              <a:ext uri="{FF2B5EF4-FFF2-40B4-BE49-F238E27FC236}">
                <a16:creationId xmlns:a16="http://schemas.microsoft.com/office/drawing/2014/main" id="{A972F721-1C6F-4EF9-A56F-75227F89A0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3" name="Platshållare för innehåll 2">
            <a:extLst>
              <a:ext uri="{FF2B5EF4-FFF2-40B4-BE49-F238E27FC236}">
                <a16:creationId xmlns:a16="http://schemas.microsoft.com/office/drawing/2014/main" id="{CA92F0F5-8EF9-4C60-8B3D-AE2F0720B6A1}"/>
              </a:ext>
            </a:extLst>
          </p:cNvPr>
          <p:cNvSpPr>
            <a:spLocks noGrp="1"/>
          </p:cNvSpPr>
          <p:nvPr>
            <p:ph idx="1"/>
          </p:nvPr>
        </p:nvSpPr>
        <p:spPr>
          <a:xfrm>
            <a:off x="860699" y="1963149"/>
            <a:ext cx="4727498" cy="3923783"/>
          </a:xfrm>
        </p:spPr>
        <p:txBody>
          <a:bodyPr anchor="t">
            <a:noAutofit/>
          </a:bodyPr>
          <a:lstStyle/>
          <a:p>
            <a:pPr>
              <a:lnSpc>
                <a:spcPct val="100000"/>
              </a:lnSpc>
              <a:buFont typeface="Wingdings" panose="05000000000000000000" pitchFamily="2" charset="2"/>
              <a:buChar char="q"/>
            </a:pPr>
            <a:r>
              <a:rPr lang="en-US" sz="1500" dirty="0"/>
              <a:t>The body and the brain need food and drink for you to grow, move, have fun, think and learn new things. There are many ways to eat well.</a:t>
            </a:r>
          </a:p>
          <a:p>
            <a:pPr>
              <a:lnSpc>
                <a:spcPct val="100000"/>
              </a:lnSpc>
              <a:buFont typeface="Wingdings" panose="05000000000000000000" pitchFamily="2" charset="2"/>
              <a:buChar char="q"/>
            </a:pPr>
            <a:r>
              <a:rPr lang="en-US" sz="1500" dirty="0"/>
              <a:t>The body needs a mix of different kinds of food and almost all food is good but some things you should not eat too much or too often such as sweets, soft drinks, chips.</a:t>
            </a:r>
          </a:p>
          <a:p>
            <a:pPr>
              <a:lnSpc>
                <a:spcPct val="100000"/>
              </a:lnSpc>
              <a:buFont typeface="Wingdings" panose="05000000000000000000" pitchFamily="2" charset="2"/>
              <a:buChar char="q"/>
            </a:pPr>
            <a:r>
              <a:rPr lang="en-US" sz="1500" dirty="0"/>
              <a:t>Eating healthy does not mean that you are not allowed to eat sweets, chips and soft drinks, but that you should limit your intake and eat it at times. Not every day. Thinking "Saturday candy" is good for us even when we are adults!</a:t>
            </a:r>
          </a:p>
          <a:p>
            <a:pPr>
              <a:lnSpc>
                <a:spcPct val="100000"/>
              </a:lnSpc>
              <a:buFont typeface="Wingdings" panose="05000000000000000000" pitchFamily="2" charset="2"/>
              <a:buChar char="q"/>
            </a:pPr>
            <a:r>
              <a:rPr lang="en-US" sz="1500" dirty="0"/>
              <a:t>The breakfast - extra important meal for the brain. The breakfast needs to contain carbohydrates as this is brain fuel and something it has been without for a long time when we slept. If you have difficulty eating before you get started, a tip might be to take a walk before breakfast or to bring your food to school and eat there.</a:t>
            </a:r>
            <a:endParaRPr lang="sv-SE" sz="1500" dirty="0"/>
          </a:p>
        </p:txBody>
      </p:sp>
      <p:sp>
        <p:nvSpPr>
          <p:cNvPr id="89" name="Freeform: Shape 88">
            <a:extLst>
              <a:ext uri="{FF2B5EF4-FFF2-40B4-BE49-F238E27FC236}">
                <a16:creationId xmlns:a16="http://schemas.microsoft.com/office/drawing/2014/main" id="{77C3F4C2-3657-4061-8688-BA19E8B45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0946" y="2529102"/>
            <a:ext cx="3361914" cy="3357830"/>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1028" name="Picture 4">
            <a:extLst>
              <a:ext uri="{FF2B5EF4-FFF2-40B4-BE49-F238E27FC236}">
                <a16:creationId xmlns:a16="http://schemas.microsoft.com/office/drawing/2014/main" id="{EA112502-3AC5-4677-BF99-D01E9A5C34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648" r="20642" b="-5"/>
          <a:stretch/>
        </p:blipFill>
        <p:spPr bwMode="auto">
          <a:xfrm>
            <a:off x="5724287" y="2642287"/>
            <a:ext cx="3135234" cy="3131460"/>
          </a:xfrm>
          <a:custGeom>
            <a:avLst/>
            <a:gdLst>
              <a:gd name="connsiteX0" fmla="*/ 1499301 w 2998601"/>
              <a:gd name="connsiteY0" fmla="*/ 0 h 2994963"/>
              <a:gd name="connsiteX1" fmla="*/ 1528395 w 2998601"/>
              <a:gd name="connsiteY1" fmla="*/ 2727 h 2994963"/>
              <a:gd name="connsiteX2" fmla="*/ 1556581 w 2998601"/>
              <a:gd name="connsiteY2" fmla="*/ 10001 h 2994963"/>
              <a:gd name="connsiteX3" fmla="*/ 1583858 w 2998601"/>
              <a:gd name="connsiteY3" fmla="*/ 20912 h 2994963"/>
              <a:gd name="connsiteX4" fmla="*/ 1612043 w 2998601"/>
              <a:gd name="connsiteY4" fmla="*/ 34550 h 2994963"/>
              <a:gd name="connsiteX5" fmla="*/ 1638411 w 2998601"/>
              <a:gd name="connsiteY5" fmla="*/ 50007 h 2994963"/>
              <a:gd name="connsiteX6" fmla="*/ 1665688 w 2998601"/>
              <a:gd name="connsiteY6" fmla="*/ 66373 h 2994963"/>
              <a:gd name="connsiteX7" fmla="*/ 1692964 w 2998601"/>
              <a:gd name="connsiteY7" fmla="*/ 80920 h 2994963"/>
              <a:gd name="connsiteX8" fmla="*/ 1720240 w 2998601"/>
              <a:gd name="connsiteY8" fmla="*/ 95468 h 2994963"/>
              <a:gd name="connsiteX9" fmla="*/ 1746608 w 2998601"/>
              <a:gd name="connsiteY9" fmla="*/ 106378 h 2994963"/>
              <a:gd name="connsiteX10" fmla="*/ 1775703 w 2998601"/>
              <a:gd name="connsiteY10" fmla="*/ 113652 h 2994963"/>
              <a:gd name="connsiteX11" fmla="*/ 1803888 w 2998601"/>
              <a:gd name="connsiteY11" fmla="*/ 117289 h 2994963"/>
              <a:gd name="connsiteX12" fmla="*/ 1833892 w 2998601"/>
              <a:gd name="connsiteY12" fmla="*/ 117289 h 2994963"/>
              <a:gd name="connsiteX13" fmla="*/ 1864806 w 2998601"/>
              <a:gd name="connsiteY13" fmla="*/ 115471 h 2994963"/>
              <a:gd name="connsiteX14" fmla="*/ 1895719 w 2998601"/>
              <a:gd name="connsiteY14" fmla="*/ 111834 h 2994963"/>
              <a:gd name="connsiteX15" fmla="*/ 1926633 w 2998601"/>
              <a:gd name="connsiteY15" fmla="*/ 107288 h 2994963"/>
              <a:gd name="connsiteX16" fmla="*/ 1957546 w 2998601"/>
              <a:gd name="connsiteY16" fmla="*/ 103651 h 2994963"/>
              <a:gd name="connsiteX17" fmla="*/ 1988460 w 2998601"/>
              <a:gd name="connsiteY17" fmla="*/ 100923 h 2994963"/>
              <a:gd name="connsiteX18" fmla="*/ 2017554 w 2998601"/>
              <a:gd name="connsiteY18" fmla="*/ 101832 h 2994963"/>
              <a:gd name="connsiteX19" fmla="*/ 2045740 w 2998601"/>
              <a:gd name="connsiteY19" fmla="*/ 105469 h 2994963"/>
              <a:gd name="connsiteX20" fmla="*/ 2073017 w 2998601"/>
              <a:gd name="connsiteY20" fmla="*/ 113652 h 2994963"/>
              <a:gd name="connsiteX21" fmla="*/ 2095748 w 2998601"/>
              <a:gd name="connsiteY21" fmla="*/ 125472 h 2994963"/>
              <a:gd name="connsiteX22" fmla="*/ 2117568 w 2998601"/>
              <a:gd name="connsiteY22" fmla="*/ 140929 h 2994963"/>
              <a:gd name="connsiteX23" fmla="*/ 2136662 w 2998601"/>
              <a:gd name="connsiteY23" fmla="*/ 159113 h 2994963"/>
              <a:gd name="connsiteX24" fmla="*/ 2155756 w 2998601"/>
              <a:gd name="connsiteY24" fmla="*/ 180025 h 2994963"/>
              <a:gd name="connsiteX25" fmla="*/ 2173031 w 2998601"/>
              <a:gd name="connsiteY25" fmla="*/ 201846 h 2994963"/>
              <a:gd name="connsiteX26" fmla="*/ 2190306 w 2998601"/>
              <a:gd name="connsiteY26" fmla="*/ 224577 h 2994963"/>
              <a:gd name="connsiteX27" fmla="*/ 2207581 w 2998601"/>
              <a:gd name="connsiteY27" fmla="*/ 247307 h 2994963"/>
              <a:gd name="connsiteX28" fmla="*/ 2224856 w 2998601"/>
              <a:gd name="connsiteY28" fmla="*/ 269128 h 2994963"/>
              <a:gd name="connsiteX29" fmla="*/ 2243041 w 2998601"/>
              <a:gd name="connsiteY29" fmla="*/ 290040 h 2994963"/>
              <a:gd name="connsiteX30" fmla="*/ 2263953 w 2998601"/>
              <a:gd name="connsiteY30" fmla="*/ 308225 h 2994963"/>
              <a:gd name="connsiteX31" fmla="*/ 2283956 w 2998601"/>
              <a:gd name="connsiteY31" fmla="*/ 324591 h 2994963"/>
              <a:gd name="connsiteX32" fmla="*/ 2306686 w 2998601"/>
              <a:gd name="connsiteY32" fmla="*/ 337319 h 2994963"/>
              <a:gd name="connsiteX33" fmla="*/ 2331235 w 2998601"/>
              <a:gd name="connsiteY33" fmla="*/ 348230 h 2994963"/>
              <a:gd name="connsiteX34" fmla="*/ 2357602 w 2998601"/>
              <a:gd name="connsiteY34" fmla="*/ 357322 h 2994963"/>
              <a:gd name="connsiteX35" fmla="*/ 2384878 w 2998601"/>
              <a:gd name="connsiteY35" fmla="*/ 365505 h 2994963"/>
              <a:gd name="connsiteX36" fmla="*/ 2412155 w 2998601"/>
              <a:gd name="connsiteY36" fmla="*/ 372779 h 2994963"/>
              <a:gd name="connsiteX37" fmla="*/ 2440341 w 2998601"/>
              <a:gd name="connsiteY37" fmla="*/ 380053 h 2994963"/>
              <a:gd name="connsiteX38" fmla="*/ 2466708 w 2998601"/>
              <a:gd name="connsiteY38" fmla="*/ 388236 h 2994963"/>
              <a:gd name="connsiteX39" fmla="*/ 2493075 w 2998601"/>
              <a:gd name="connsiteY39" fmla="*/ 397328 h 2994963"/>
              <a:gd name="connsiteX40" fmla="*/ 2517624 w 2998601"/>
              <a:gd name="connsiteY40" fmla="*/ 408239 h 2994963"/>
              <a:gd name="connsiteX41" fmla="*/ 2539446 w 2998601"/>
              <a:gd name="connsiteY41" fmla="*/ 421877 h 2994963"/>
              <a:gd name="connsiteX42" fmla="*/ 2559449 w 2998601"/>
              <a:gd name="connsiteY42" fmla="*/ 438243 h 2994963"/>
              <a:gd name="connsiteX43" fmla="*/ 2575814 w 2998601"/>
              <a:gd name="connsiteY43" fmla="*/ 458246 h 2994963"/>
              <a:gd name="connsiteX44" fmla="*/ 2589453 w 2998601"/>
              <a:gd name="connsiteY44" fmla="*/ 480067 h 2994963"/>
              <a:gd name="connsiteX45" fmla="*/ 2600363 w 2998601"/>
              <a:gd name="connsiteY45" fmla="*/ 504615 h 2994963"/>
              <a:gd name="connsiteX46" fmla="*/ 2609455 w 2998601"/>
              <a:gd name="connsiteY46" fmla="*/ 530983 h 2994963"/>
              <a:gd name="connsiteX47" fmla="*/ 2617638 w 2998601"/>
              <a:gd name="connsiteY47" fmla="*/ 557350 h 2994963"/>
              <a:gd name="connsiteX48" fmla="*/ 2624912 w 2998601"/>
              <a:gd name="connsiteY48" fmla="*/ 585536 h 2994963"/>
              <a:gd name="connsiteX49" fmla="*/ 2632186 w 2998601"/>
              <a:gd name="connsiteY49" fmla="*/ 612812 h 2994963"/>
              <a:gd name="connsiteX50" fmla="*/ 2640369 w 2998601"/>
              <a:gd name="connsiteY50" fmla="*/ 640089 h 2994963"/>
              <a:gd name="connsiteX51" fmla="*/ 2649461 w 2998601"/>
              <a:gd name="connsiteY51" fmla="*/ 666457 h 2994963"/>
              <a:gd name="connsiteX52" fmla="*/ 2660371 w 2998601"/>
              <a:gd name="connsiteY52" fmla="*/ 691006 h 2994963"/>
              <a:gd name="connsiteX53" fmla="*/ 2673101 w 2998601"/>
              <a:gd name="connsiteY53" fmla="*/ 713736 h 2994963"/>
              <a:gd name="connsiteX54" fmla="*/ 2689467 w 2998601"/>
              <a:gd name="connsiteY54" fmla="*/ 733739 h 2994963"/>
              <a:gd name="connsiteX55" fmla="*/ 2707651 w 2998601"/>
              <a:gd name="connsiteY55" fmla="*/ 754651 h 2994963"/>
              <a:gd name="connsiteX56" fmla="*/ 2728563 w 2998601"/>
              <a:gd name="connsiteY56" fmla="*/ 772835 h 2994963"/>
              <a:gd name="connsiteX57" fmla="*/ 2750385 w 2998601"/>
              <a:gd name="connsiteY57" fmla="*/ 790110 h 2994963"/>
              <a:gd name="connsiteX58" fmla="*/ 2774024 w 2998601"/>
              <a:gd name="connsiteY58" fmla="*/ 807385 h 2994963"/>
              <a:gd name="connsiteX59" fmla="*/ 2796754 w 2998601"/>
              <a:gd name="connsiteY59" fmla="*/ 824660 h 2994963"/>
              <a:gd name="connsiteX60" fmla="*/ 2818576 w 2998601"/>
              <a:gd name="connsiteY60" fmla="*/ 841936 h 2994963"/>
              <a:gd name="connsiteX61" fmla="*/ 2839487 w 2998601"/>
              <a:gd name="connsiteY61" fmla="*/ 861029 h 2994963"/>
              <a:gd name="connsiteX62" fmla="*/ 2857672 w 2998601"/>
              <a:gd name="connsiteY62" fmla="*/ 880123 h 2994963"/>
              <a:gd name="connsiteX63" fmla="*/ 2873129 w 2998601"/>
              <a:gd name="connsiteY63" fmla="*/ 901944 h 2994963"/>
              <a:gd name="connsiteX64" fmla="*/ 2884949 w 2998601"/>
              <a:gd name="connsiteY64" fmla="*/ 924674 h 2994963"/>
              <a:gd name="connsiteX65" fmla="*/ 2893132 w 2998601"/>
              <a:gd name="connsiteY65" fmla="*/ 951951 h 2994963"/>
              <a:gd name="connsiteX66" fmla="*/ 2896768 w 2998601"/>
              <a:gd name="connsiteY66" fmla="*/ 980137 h 2994963"/>
              <a:gd name="connsiteX67" fmla="*/ 2897678 w 2998601"/>
              <a:gd name="connsiteY67" fmla="*/ 1009232 h 2994963"/>
              <a:gd name="connsiteX68" fmla="*/ 2894950 w 2998601"/>
              <a:gd name="connsiteY68" fmla="*/ 1040145 h 2994963"/>
              <a:gd name="connsiteX69" fmla="*/ 2891313 w 2998601"/>
              <a:gd name="connsiteY69" fmla="*/ 1071058 h 2994963"/>
              <a:gd name="connsiteX70" fmla="*/ 2886767 w 2998601"/>
              <a:gd name="connsiteY70" fmla="*/ 1101972 h 2994963"/>
              <a:gd name="connsiteX71" fmla="*/ 2883130 w 2998601"/>
              <a:gd name="connsiteY71" fmla="*/ 1132885 h 2994963"/>
              <a:gd name="connsiteX72" fmla="*/ 2881312 w 2998601"/>
              <a:gd name="connsiteY72" fmla="*/ 1163799 h 2994963"/>
              <a:gd name="connsiteX73" fmla="*/ 2881312 w 2998601"/>
              <a:gd name="connsiteY73" fmla="*/ 1193803 h 2994963"/>
              <a:gd name="connsiteX74" fmla="*/ 2884949 w 2998601"/>
              <a:gd name="connsiteY74" fmla="*/ 1221988 h 2994963"/>
              <a:gd name="connsiteX75" fmla="*/ 2892222 w 2998601"/>
              <a:gd name="connsiteY75" fmla="*/ 1250174 h 2994963"/>
              <a:gd name="connsiteX76" fmla="*/ 2903133 w 2998601"/>
              <a:gd name="connsiteY76" fmla="*/ 1276542 h 2994963"/>
              <a:gd name="connsiteX77" fmla="*/ 2917681 w 2998601"/>
              <a:gd name="connsiteY77" fmla="*/ 1303818 h 2994963"/>
              <a:gd name="connsiteX78" fmla="*/ 2932228 w 2998601"/>
              <a:gd name="connsiteY78" fmla="*/ 1331095 h 2994963"/>
              <a:gd name="connsiteX79" fmla="*/ 2948594 w 2998601"/>
              <a:gd name="connsiteY79" fmla="*/ 1358371 h 2994963"/>
              <a:gd name="connsiteX80" fmla="*/ 2964050 w 2998601"/>
              <a:gd name="connsiteY80" fmla="*/ 1384739 h 2994963"/>
              <a:gd name="connsiteX81" fmla="*/ 2977689 w 2998601"/>
              <a:gd name="connsiteY81" fmla="*/ 1412924 h 2994963"/>
              <a:gd name="connsiteX82" fmla="*/ 2988599 w 2998601"/>
              <a:gd name="connsiteY82" fmla="*/ 1440201 h 2994963"/>
              <a:gd name="connsiteX83" fmla="*/ 2995873 w 2998601"/>
              <a:gd name="connsiteY83" fmla="*/ 1468387 h 2994963"/>
              <a:gd name="connsiteX84" fmla="*/ 2998601 w 2998601"/>
              <a:gd name="connsiteY84" fmla="*/ 1497481 h 2994963"/>
              <a:gd name="connsiteX85" fmla="*/ 2995873 w 2998601"/>
              <a:gd name="connsiteY85" fmla="*/ 1526576 h 2994963"/>
              <a:gd name="connsiteX86" fmla="*/ 2988599 w 2998601"/>
              <a:gd name="connsiteY86" fmla="*/ 1554762 h 2994963"/>
              <a:gd name="connsiteX87" fmla="*/ 2977689 w 2998601"/>
              <a:gd name="connsiteY87" fmla="*/ 1582039 h 2994963"/>
              <a:gd name="connsiteX88" fmla="*/ 2964050 w 2998601"/>
              <a:gd name="connsiteY88" fmla="*/ 1610224 h 2994963"/>
              <a:gd name="connsiteX89" fmla="*/ 2948594 w 2998601"/>
              <a:gd name="connsiteY89" fmla="*/ 1636592 h 2994963"/>
              <a:gd name="connsiteX90" fmla="*/ 2932228 w 2998601"/>
              <a:gd name="connsiteY90" fmla="*/ 1663869 h 2994963"/>
              <a:gd name="connsiteX91" fmla="*/ 2917681 w 2998601"/>
              <a:gd name="connsiteY91" fmla="*/ 1691145 h 2994963"/>
              <a:gd name="connsiteX92" fmla="*/ 2903133 w 2998601"/>
              <a:gd name="connsiteY92" fmla="*/ 1718421 h 2994963"/>
              <a:gd name="connsiteX93" fmla="*/ 2892222 w 2998601"/>
              <a:gd name="connsiteY93" fmla="*/ 1744789 h 2994963"/>
              <a:gd name="connsiteX94" fmla="*/ 2884949 w 2998601"/>
              <a:gd name="connsiteY94" fmla="*/ 1772975 h 2994963"/>
              <a:gd name="connsiteX95" fmla="*/ 2881312 w 2998601"/>
              <a:gd name="connsiteY95" fmla="*/ 1801160 h 2994963"/>
              <a:gd name="connsiteX96" fmla="*/ 2881312 w 2998601"/>
              <a:gd name="connsiteY96" fmla="*/ 1831165 h 2994963"/>
              <a:gd name="connsiteX97" fmla="*/ 2883130 w 2998601"/>
              <a:gd name="connsiteY97" fmla="*/ 1862078 h 2994963"/>
              <a:gd name="connsiteX98" fmla="*/ 2886767 w 2998601"/>
              <a:gd name="connsiteY98" fmla="*/ 1892991 h 2994963"/>
              <a:gd name="connsiteX99" fmla="*/ 2891313 w 2998601"/>
              <a:gd name="connsiteY99" fmla="*/ 1923905 h 2994963"/>
              <a:gd name="connsiteX100" fmla="*/ 2894950 w 2998601"/>
              <a:gd name="connsiteY100" fmla="*/ 1954818 h 2994963"/>
              <a:gd name="connsiteX101" fmla="*/ 2897678 w 2998601"/>
              <a:gd name="connsiteY101" fmla="*/ 1985731 h 2994963"/>
              <a:gd name="connsiteX102" fmla="*/ 2896768 w 2998601"/>
              <a:gd name="connsiteY102" fmla="*/ 2014827 h 2994963"/>
              <a:gd name="connsiteX103" fmla="*/ 2893132 w 2998601"/>
              <a:gd name="connsiteY103" fmla="*/ 2043013 h 2994963"/>
              <a:gd name="connsiteX104" fmla="*/ 2884949 w 2998601"/>
              <a:gd name="connsiteY104" fmla="*/ 2070289 h 2994963"/>
              <a:gd name="connsiteX105" fmla="*/ 2873129 w 2998601"/>
              <a:gd name="connsiteY105" fmla="*/ 2093019 h 2994963"/>
              <a:gd name="connsiteX106" fmla="*/ 2857672 w 2998601"/>
              <a:gd name="connsiteY106" fmla="*/ 2114841 h 2994963"/>
              <a:gd name="connsiteX107" fmla="*/ 2839487 w 2998601"/>
              <a:gd name="connsiteY107" fmla="*/ 2133934 h 2994963"/>
              <a:gd name="connsiteX108" fmla="*/ 2818576 w 2998601"/>
              <a:gd name="connsiteY108" fmla="*/ 2153027 h 2994963"/>
              <a:gd name="connsiteX109" fmla="*/ 2796754 w 2998601"/>
              <a:gd name="connsiteY109" fmla="*/ 2170303 h 2994963"/>
              <a:gd name="connsiteX110" fmla="*/ 2774024 w 2998601"/>
              <a:gd name="connsiteY110" fmla="*/ 2187578 h 2994963"/>
              <a:gd name="connsiteX111" fmla="*/ 2750385 w 2998601"/>
              <a:gd name="connsiteY111" fmla="*/ 2204853 h 2994963"/>
              <a:gd name="connsiteX112" fmla="*/ 2728563 w 2998601"/>
              <a:gd name="connsiteY112" fmla="*/ 2222128 h 2994963"/>
              <a:gd name="connsiteX113" fmla="*/ 2707651 w 2998601"/>
              <a:gd name="connsiteY113" fmla="*/ 2240312 h 2994963"/>
              <a:gd name="connsiteX114" fmla="*/ 2689467 w 2998601"/>
              <a:gd name="connsiteY114" fmla="*/ 2261224 h 2994963"/>
              <a:gd name="connsiteX115" fmla="*/ 2673101 w 2998601"/>
              <a:gd name="connsiteY115" fmla="*/ 2281227 h 2994963"/>
              <a:gd name="connsiteX116" fmla="*/ 2660371 w 2998601"/>
              <a:gd name="connsiteY116" fmla="*/ 2303957 h 2994963"/>
              <a:gd name="connsiteX117" fmla="*/ 2649461 w 2998601"/>
              <a:gd name="connsiteY117" fmla="*/ 2328506 h 2994963"/>
              <a:gd name="connsiteX118" fmla="*/ 2640369 w 2998601"/>
              <a:gd name="connsiteY118" fmla="*/ 2354874 h 2994963"/>
              <a:gd name="connsiteX119" fmla="*/ 2632186 w 2998601"/>
              <a:gd name="connsiteY119" fmla="*/ 2382151 h 2994963"/>
              <a:gd name="connsiteX120" fmla="*/ 2624912 w 2998601"/>
              <a:gd name="connsiteY120" fmla="*/ 2409427 h 2994963"/>
              <a:gd name="connsiteX121" fmla="*/ 2617638 w 2998601"/>
              <a:gd name="connsiteY121" fmla="*/ 2437613 h 2994963"/>
              <a:gd name="connsiteX122" fmla="*/ 2609455 w 2998601"/>
              <a:gd name="connsiteY122" fmla="*/ 2463980 h 2994963"/>
              <a:gd name="connsiteX123" fmla="*/ 2600363 w 2998601"/>
              <a:gd name="connsiteY123" fmla="*/ 2490347 h 2994963"/>
              <a:gd name="connsiteX124" fmla="*/ 2589453 w 2998601"/>
              <a:gd name="connsiteY124" fmla="*/ 2514896 h 2994963"/>
              <a:gd name="connsiteX125" fmla="*/ 2575814 w 2998601"/>
              <a:gd name="connsiteY125" fmla="*/ 2536718 h 2994963"/>
              <a:gd name="connsiteX126" fmla="*/ 2559449 w 2998601"/>
              <a:gd name="connsiteY126" fmla="*/ 2556720 h 2994963"/>
              <a:gd name="connsiteX127" fmla="*/ 2539446 w 2998601"/>
              <a:gd name="connsiteY127" fmla="*/ 2573086 h 2994963"/>
              <a:gd name="connsiteX128" fmla="*/ 2517624 w 2998601"/>
              <a:gd name="connsiteY128" fmla="*/ 2586724 h 2994963"/>
              <a:gd name="connsiteX129" fmla="*/ 2493075 w 2998601"/>
              <a:gd name="connsiteY129" fmla="*/ 2597635 h 2994963"/>
              <a:gd name="connsiteX130" fmla="*/ 2466708 w 2998601"/>
              <a:gd name="connsiteY130" fmla="*/ 2606727 h 2994963"/>
              <a:gd name="connsiteX131" fmla="*/ 2440341 w 2998601"/>
              <a:gd name="connsiteY131" fmla="*/ 2614910 h 2994963"/>
              <a:gd name="connsiteX132" fmla="*/ 2412155 w 2998601"/>
              <a:gd name="connsiteY132" fmla="*/ 2622184 h 2994963"/>
              <a:gd name="connsiteX133" fmla="*/ 2384878 w 2998601"/>
              <a:gd name="connsiteY133" fmla="*/ 2629458 h 2994963"/>
              <a:gd name="connsiteX134" fmla="*/ 2357602 w 2998601"/>
              <a:gd name="connsiteY134" fmla="*/ 2637641 h 2994963"/>
              <a:gd name="connsiteX135" fmla="*/ 2331235 w 2998601"/>
              <a:gd name="connsiteY135" fmla="*/ 2646733 h 2994963"/>
              <a:gd name="connsiteX136" fmla="*/ 2306686 w 2998601"/>
              <a:gd name="connsiteY136" fmla="*/ 2657644 h 2994963"/>
              <a:gd name="connsiteX137" fmla="*/ 2283956 w 2998601"/>
              <a:gd name="connsiteY137" fmla="*/ 2670372 h 2994963"/>
              <a:gd name="connsiteX138" fmla="*/ 2263953 w 2998601"/>
              <a:gd name="connsiteY138" fmla="*/ 2686738 h 2994963"/>
              <a:gd name="connsiteX139" fmla="*/ 2243041 w 2998601"/>
              <a:gd name="connsiteY139" fmla="*/ 2704923 h 2994963"/>
              <a:gd name="connsiteX140" fmla="*/ 2224856 w 2998601"/>
              <a:gd name="connsiteY140" fmla="*/ 2725835 h 2994963"/>
              <a:gd name="connsiteX141" fmla="*/ 2207581 w 2998601"/>
              <a:gd name="connsiteY141" fmla="*/ 2747656 h 2994963"/>
              <a:gd name="connsiteX142" fmla="*/ 2190306 w 2998601"/>
              <a:gd name="connsiteY142" fmla="*/ 2770386 h 2994963"/>
              <a:gd name="connsiteX143" fmla="*/ 2173031 w 2998601"/>
              <a:gd name="connsiteY143" fmla="*/ 2793117 h 2994963"/>
              <a:gd name="connsiteX144" fmla="*/ 2155756 w 2998601"/>
              <a:gd name="connsiteY144" fmla="*/ 2814938 h 2994963"/>
              <a:gd name="connsiteX145" fmla="*/ 2136662 w 2998601"/>
              <a:gd name="connsiteY145" fmla="*/ 2835850 h 2994963"/>
              <a:gd name="connsiteX146" fmla="*/ 2117568 w 2998601"/>
              <a:gd name="connsiteY146" fmla="*/ 2854034 h 2994963"/>
              <a:gd name="connsiteX147" fmla="*/ 2095748 w 2998601"/>
              <a:gd name="connsiteY147" fmla="*/ 2869491 h 2994963"/>
              <a:gd name="connsiteX148" fmla="*/ 2073017 w 2998601"/>
              <a:gd name="connsiteY148" fmla="*/ 2881311 h 2994963"/>
              <a:gd name="connsiteX149" fmla="*/ 2045740 w 2998601"/>
              <a:gd name="connsiteY149" fmla="*/ 2889494 h 2994963"/>
              <a:gd name="connsiteX150" fmla="*/ 2017554 w 2998601"/>
              <a:gd name="connsiteY150" fmla="*/ 2893131 h 2994963"/>
              <a:gd name="connsiteX151" fmla="*/ 1988460 w 2998601"/>
              <a:gd name="connsiteY151" fmla="*/ 2894040 h 2994963"/>
              <a:gd name="connsiteX152" fmla="*/ 1957546 w 2998601"/>
              <a:gd name="connsiteY152" fmla="*/ 2891312 h 2994963"/>
              <a:gd name="connsiteX153" fmla="*/ 1926633 w 2998601"/>
              <a:gd name="connsiteY153" fmla="*/ 2887676 h 2994963"/>
              <a:gd name="connsiteX154" fmla="*/ 1895719 w 2998601"/>
              <a:gd name="connsiteY154" fmla="*/ 2883129 h 2994963"/>
              <a:gd name="connsiteX155" fmla="*/ 1864806 w 2998601"/>
              <a:gd name="connsiteY155" fmla="*/ 2879493 h 2994963"/>
              <a:gd name="connsiteX156" fmla="*/ 1833892 w 2998601"/>
              <a:gd name="connsiteY156" fmla="*/ 2877674 h 2994963"/>
              <a:gd name="connsiteX157" fmla="*/ 1803888 w 2998601"/>
              <a:gd name="connsiteY157" fmla="*/ 2877674 h 2994963"/>
              <a:gd name="connsiteX158" fmla="*/ 1775703 w 2998601"/>
              <a:gd name="connsiteY158" fmla="*/ 2881311 h 2994963"/>
              <a:gd name="connsiteX159" fmla="*/ 1746608 w 2998601"/>
              <a:gd name="connsiteY159" fmla="*/ 2888585 h 2994963"/>
              <a:gd name="connsiteX160" fmla="*/ 1720240 w 2998601"/>
              <a:gd name="connsiteY160" fmla="*/ 2899495 h 2994963"/>
              <a:gd name="connsiteX161" fmla="*/ 1692964 w 2998601"/>
              <a:gd name="connsiteY161" fmla="*/ 2914043 h 2994963"/>
              <a:gd name="connsiteX162" fmla="*/ 1665688 w 2998601"/>
              <a:gd name="connsiteY162" fmla="*/ 2928591 h 2994963"/>
              <a:gd name="connsiteX163" fmla="*/ 1638411 w 2998601"/>
              <a:gd name="connsiteY163" fmla="*/ 2944956 h 2994963"/>
              <a:gd name="connsiteX164" fmla="*/ 1612043 w 2998601"/>
              <a:gd name="connsiteY164" fmla="*/ 2960413 h 2994963"/>
              <a:gd name="connsiteX165" fmla="*/ 1583858 w 2998601"/>
              <a:gd name="connsiteY165" fmla="*/ 2974051 h 2994963"/>
              <a:gd name="connsiteX166" fmla="*/ 1556581 w 2998601"/>
              <a:gd name="connsiteY166" fmla="*/ 2984962 h 2994963"/>
              <a:gd name="connsiteX167" fmla="*/ 1528395 w 2998601"/>
              <a:gd name="connsiteY167" fmla="*/ 2992236 h 2994963"/>
              <a:gd name="connsiteX168" fmla="*/ 1499301 w 2998601"/>
              <a:gd name="connsiteY168" fmla="*/ 2994963 h 2994963"/>
              <a:gd name="connsiteX169" fmla="*/ 1470206 w 2998601"/>
              <a:gd name="connsiteY169" fmla="*/ 2992236 h 2994963"/>
              <a:gd name="connsiteX170" fmla="*/ 1442020 w 2998601"/>
              <a:gd name="connsiteY170" fmla="*/ 2984962 h 2994963"/>
              <a:gd name="connsiteX171" fmla="*/ 1414744 w 2998601"/>
              <a:gd name="connsiteY171" fmla="*/ 2974051 h 2994963"/>
              <a:gd name="connsiteX172" fmla="*/ 1386558 w 2998601"/>
              <a:gd name="connsiteY172" fmla="*/ 2960413 h 2994963"/>
              <a:gd name="connsiteX173" fmla="*/ 1360190 w 2998601"/>
              <a:gd name="connsiteY173" fmla="*/ 2944956 h 2994963"/>
              <a:gd name="connsiteX174" fmla="*/ 1332914 w 2998601"/>
              <a:gd name="connsiteY174" fmla="*/ 2928591 h 2994963"/>
              <a:gd name="connsiteX175" fmla="*/ 1305637 w 2998601"/>
              <a:gd name="connsiteY175" fmla="*/ 2914043 h 2994963"/>
              <a:gd name="connsiteX176" fmla="*/ 1278361 w 2998601"/>
              <a:gd name="connsiteY176" fmla="*/ 2899495 h 2994963"/>
              <a:gd name="connsiteX177" fmla="*/ 1251085 w 2998601"/>
              <a:gd name="connsiteY177" fmla="*/ 2888585 h 2994963"/>
              <a:gd name="connsiteX178" fmla="*/ 1222899 w 2998601"/>
              <a:gd name="connsiteY178" fmla="*/ 2881311 h 2994963"/>
              <a:gd name="connsiteX179" fmla="*/ 1194713 w 2998601"/>
              <a:gd name="connsiteY179" fmla="*/ 2877674 h 2994963"/>
              <a:gd name="connsiteX180" fmla="*/ 1164708 w 2998601"/>
              <a:gd name="connsiteY180" fmla="*/ 2877674 h 2994963"/>
              <a:gd name="connsiteX181" fmla="*/ 1133795 w 2998601"/>
              <a:gd name="connsiteY181" fmla="*/ 2879493 h 2994963"/>
              <a:gd name="connsiteX182" fmla="*/ 1102882 w 2998601"/>
              <a:gd name="connsiteY182" fmla="*/ 2883129 h 2994963"/>
              <a:gd name="connsiteX183" fmla="*/ 1071968 w 2998601"/>
              <a:gd name="connsiteY183" fmla="*/ 2887676 h 2994963"/>
              <a:gd name="connsiteX184" fmla="*/ 1041054 w 2998601"/>
              <a:gd name="connsiteY184" fmla="*/ 2891312 h 2994963"/>
              <a:gd name="connsiteX185" fmla="*/ 1010141 w 2998601"/>
              <a:gd name="connsiteY185" fmla="*/ 2894040 h 2994963"/>
              <a:gd name="connsiteX186" fmla="*/ 981047 w 2998601"/>
              <a:gd name="connsiteY186" fmla="*/ 2893131 h 2994963"/>
              <a:gd name="connsiteX187" fmla="*/ 952861 w 2998601"/>
              <a:gd name="connsiteY187" fmla="*/ 2889494 h 2994963"/>
              <a:gd name="connsiteX188" fmla="*/ 925584 w 2998601"/>
              <a:gd name="connsiteY188" fmla="*/ 2881311 h 2994963"/>
              <a:gd name="connsiteX189" fmla="*/ 902854 w 2998601"/>
              <a:gd name="connsiteY189" fmla="*/ 2869491 h 2994963"/>
              <a:gd name="connsiteX190" fmla="*/ 881032 w 2998601"/>
              <a:gd name="connsiteY190" fmla="*/ 2854034 h 2994963"/>
              <a:gd name="connsiteX191" fmla="*/ 861939 w 2998601"/>
              <a:gd name="connsiteY191" fmla="*/ 2835850 h 2994963"/>
              <a:gd name="connsiteX192" fmla="*/ 842845 w 2998601"/>
              <a:gd name="connsiteY192" fmla="*/ 2814938 h 2994963"/>
              <a:gd name="connsiteX193" fmla="*/ 825570 w 2998601"/>
              <a:gd name="connsiteY193" fmla="*/ 2793117 h 2994963"/>
              <a:gd name="connsiteX194" fmla="*/ 808295 w 2998601"/>
              <a:gd name="connsiteY194" fmla="*/ 2770386 h 2994963"/>
              <a:gd name="connsiteX195" fmla="*/ 791020 w 2998601"/>
              <a:gd name="connsiteY195" fmla="*/ 2747656 h 2994963"/>
              <a:gd name="connsiteX196" fmla="*/ 773745 w 2998601"/>
              <a:gd name="connsiteY196" fmla="*/ 2725835 h 2994963"/>
              <a:gd name="connsiteX197" fmla="*/ 755560 w 2998601"/>
              <a:gd name="connsiteY197" fmla="*/ 2704923 h 2994963"/>
              <a:gd name="connsiteX198" fmla="*/ 734648 w 2998601"/>
              <a:gd name="connsiteY198" fmla="*/ 2686738 h 2994963"/>
              <a:gd name="connsiteX199" fmla="*/ 714645 w 2998601"/>
              <a:gd name="connsiteY199" fmla="*/ 2670372 h 2994963"/>
              <a:gd name="connsiteX200" fmla="*/ 691915 w 2998601"/>
              <a:gd name="connsiteY200" fmla="*/ 2657644 h 2994963"/>
              <a:gd name="connsiteX201" fmla="*/ 667366 w 2998601"/>
              <a:gd name="connsiteY201" fmla="*/ 2646733 h 2994963"/>
              <a:gd name="connsiteX202" fmla="*/ 640999 w 2998601"/>
              <a:gd name="connsiteY202" fmla="*/ 2637641 h 2994963"/>
              <a:gd name="connsiteX203" fmla="*/ 613722 w 2998601"/>
              <a:gd name="connsiteY203" fmla="*/ 2629458 h 2994963"/>
              <a:gd name="connsiteX204" fmla="*/ 586446 w 2998601"/>
              <a:gd name="connsiteY204" fmla="*/ 2622184 h 2994963"/>
              <a:gd name="connsiteX205" fmla="*/ 558260 w 2998601"/>
              <a:gd name="connsiteY205" fmla="*/ 2614910 h 2994963"/>
              <a:gd name="connsiteX206" fmla="*/ 531893 w 2998601"/>
              <a:gd name="connsiteY206" fmla="*/ 2606727 h 2994963"/>
              <a:gd name="connsiteX207" fmla="*/ 505525 w 2998601"/>
              <a:gd name="connsiteY207" fmla="*/ 2597635 h 2994963"/>
              <a:gd name="connsiteX208" fmla="*/ 480977 w 2998601"/>
              <a:gd name="connsiteY208" fmla="*/ 2586724 h 2994963"/>
              <a:gd name="connsiteX209" fmla="*/ 459155 w 2998601"/>
              <a:gd name="connsiteY209" fmla="*/ 2573086 h 2994963"/>
              <a:gd name="connsiteX210" fmla="*/ 439152 w 2998601"/>
              <a:gd name="connsiteY210" fmla="*/ 2556720 h 2994963"/>
              <a:gd name="connsiteX211" fmla="*/ 422787 w 2998601"/>
              <a:gd name="connsiteY211" fmla="*/ 2536718 h 2994963"/>
              <a:gd name="connsiteX212" fmla="*/ 409149 w 2998601"/>
              <a:gd name="connsiteY212" fmla="*/ 2514896 h 2994963"/>
              <a:gd name="connsiteX213" fmla="*/ 398238 w 2998601"/>
              <a:gd name="connsiteY213" fmla="*/ 2490347 h 2994963"/>
              <a:gd name="connsiteX214" fmla="*/ 389146 w 2998601"/>
              <a:gd name="connsiteY214" fmla="*/ 2463980 h 2994963"/>
              <a:gd name="connsiteX215" fmla="*/ 380963 w 2998601"/>
              <a:gd name="connsiteY215" fmla="*/ 2437613 h 2994963"/>
              <a:gd name="connsiteX216" fmla="*/ 373689 w 2998601"/>
              <a:gd name="connsiteY216" fmla="*/ 2409427 h 2994963"/>
              <a:gd name="connsiteX217" fmla="*/ 366415 w 2998601"/>
              <a:gd name="connsiteY217" fmla="*/ 2382151 h 2994963"/>
              <a:gd name="connsiteX218" fmla="*/ 358232 w 2998601"/>
              <a:gd name="connsiteY218" fmla="*/ 2354874 h 2994963"/>
              <a:gd name="connsiteX219" fmla="*/ 349140 w 2998601"/>
              <a:gd name="connsiteY219" fmla="*/ 2328506 h 2994963"/>
              <a:gd name="connsiteX220" fmla="*/ 338229 w 2998601"/>
              <a:gd name="connsiteY220" fmla="*/ 2303957 h 2994963"/>
              <a:gd name="connsiteX221" fmla="*/ 325500 w 2998601"/>
              <a:gd name="connsiteY221" fmla="*/ 2281227 h 2994963"/>
              <a:gd name="connsiteX222" fmla="*/ 309135 w 2998601"/>
              <a:gd name="connsiteY222" fmla="*/ 2261224 h 2994963"/>
              <a:gd name="connsiteX223" fmla="*/ 290950 w 2998601"/>
              <a:gd name="connsiteY223" fmla="*/ 2240312 h 2994963"/>
              <a:gd name="connsiteX224" fmla="*/ 270038 w 2998601"/>
              <a:gd name="connsiteY224" fmla="*/ 2222128 h 2994963"/>
              <a:gd name="connsiteX225" fmla="*/ 247307 w 2998601"/>
              <a:gd name="connsiteY225" fmla="*/ 2204853 h 2994963"/>
              <a:gd name="connsiteX226" fmla="*/ 224577 w 2998601"/>
              <a:gd name="connsiteY226" fmla="*/ 2187578 h 2994963"/>
              <a:gd name="connsiteX227" fmla="*/ 201847 w 2998601"/>
              <a:gd name="connsiteY227" fmla="*/ 2170303 h 2994963"/>
              <a:gd name="connsiteX228" fmla="*/ 180025 w 2998601"/>
              <a:gd name="connsiteY228" fmla="*/ 2153027 h 2994963"/>
              <a:gd name="connsiteX229" fmla="*/ 159113 w 2998601"/>
              <a:gd name="connsiteY229" fmla="*/ 2133934 h 2994963"/>
              <a:gd name="connsiteX230" fmla="*/ 140929 w 2998601"/>
              <a:gd name="connsiteY230" fmla="*/ 2114841 h 2994963"/>
              <a:gd name="connsiteX231" fmla="*/ 125473 w 2998601"/>
              <a:gd name="connsiteY231" fmla="*/ 2093019 h 2994963"/>
              <a:gd name="connsiteX232" fmla="*/ 113653 w 2998601"/>
              <a:gd name="connsiteY232" fmla="*/ 2070289 h 2994963"/>
              <a:gd name="connsiteX233" fmla="*/ 105470 w 2998601"/>
              <a:gd name="connsiteY233" fmla="*/ 2043013 h 2994963"/>
              <a:gd name="connsiteX234" fmla="*/ 101833 w 2998601"/>
              <a:gd name="connsiteY234" fmla="*/ 2014827 h 2994963"/>
              <a:gd name="connsiteX235" fmla="*/ 100923 w 2998601"/>
              <a:gd name="connsiteY235" fmla="*/ 1985731 h 2994963"/>
              <a:gd name="connsiteX236" fmla="*/ 103651 w 2998601"/>
              <a:gd name="connsiteY236" fmla="*/ 1954818 h 2994963"/>
              <a:gd name="connsiteX237" fmla="*/ 107288 w 2998601"/>
              <a:gd name="connsiteY237" fmla="*/ 1923905 h 2994963"/>
              <a:gd name="connsiteX238" fmla="*/ 111834 w 2998601"/>
              <a:gd name="connsiteY238" fmla="*/ 1892991 h 2994963"/>
              <a:gd name="connsiteX239" fmla="*/ 115471 w 2998601"/>
              <a:gd name="connsiteY239" fmla="*/ 1862078 h 2994963"/>
              <a:gd name="connsiteX240" fmla="*/ 117290 w 2998601"/>
              <a:gd name="connsiteY240" fmla="*/ 1831165 h 2994963"/>
              <a:gd name="connsiteX241" fmla="*/ 117290 w 2998601"/>
              <a:gd name="connsiteY241" fmla="*/ 1801160 h 2994963"/>
              <a:gd name="connsiteX242" fmla="*/ 113653 w 2998601"/>
              <a:gd name="connsiteY242" fmla="*/ 1772975 h 2994963"/>
              <a:gd name="connsiteX243" fmla="*/ 106379 w 2998601"/>
              <a:gd name="connsiteY243" fmla="*/ 1744789 h 2994963"/>
              <a:gd name="connsiteX244" fmla="*/ 95468 w 2998601"/>
              <a:gd name="connsiteY244" fmla="*/ 1718421 h 2994963"/>
              <a:gd name="connsiteX245" fmla="*/ 81830 w 2998601"/>
              <a:gd name="connsiteY245" fmla="*/ 1691145 h 2994963"/>
              <a:gd name="connsiteX246" fmla="*/ 66373 w 2998601"/>
              <a:gd name="connsiteY246" fmla="*/ 1663869 h 2994963"/>
              <a:gd name="connsiteX247" fmla="*/ 50008 w 2998601"/>
              <a:gd name="connsiteY247" fmla="*/ 1636592 h 2994963"/>
              <a:gd name="connsiteX248" fmla="*/ 34551 w 2998601"/>
              <a:gd name="connsiteY248" fmla="*/ 1610224 h 2994963"/>
              <a:gd name="connsiteX249" fmla="*/ 20912 w 2998601"/>
              <a:gd name="connsiteY249" fmla="*/ 1582039 h 2994963"/>
              <a:gd name="connsiteX250" fmla="*/ 10002 w 2998601"/>
              <a:gd name="connsiteY250" fmla="*/ 1554762 h 2994963"/>
              <a:gd name="connsiteX251" fmla="*/ 2728 w 2998601"/>
              <a:gd name="connsiteY251" fmla="*/ 1526576 h 2994963"/>
              <a:gd name="connsiteX252" fmla="*/ 0 w 2998601"/>
              <a:gd name="connsiteY252" fmla="*/ 1497481 h 2994963"/>
              <a:gd name="connsiteX253" fmla="*/ 2728 w 2998601"/>
              <a:gd name="connsiteY253" fmla="*/ 1468387 h 2994963"/>
              <a:gd name="connsiteX254" fmla="*/ 10002 w 2998601"/>
              <a:gd name="connsiteY254" fmla="*/ 1440201 h 2994963"/>
              <a:gd name="connsiteX255" fmla="*/ 20912 w 2998601"/>
              <a:gd name="connsiteY255" fmla="*/ 1412924 h 2994963"/>
              <a:gd name="connsiteX256" fmla="*/ 34551 w 2998601"/>
              <a:gd name="connsiteY256" fmla="*/ 1384739 h 2994963"/>
              <a:gd name="connsiteX257" fmla="*/ 50008 w 2998601"/>
              <a:gd name="connsiteY257" fmla="*/ 1358371 h 2994963"/>
              <a:gd name="connsiteX258" fmla="*/ 66373 w 2998601"/>
              <a:gd name="connsiteY258" fmla="*/ 1331095 h 2994963"/>
              <a:gd name="connsiteX259" fmla="*/ 81830 w 2998601"/>
              <a:gd name="connsiteY259" fmla="*/ 1303818 h 2994963"/>
              <a:gd name="connsiteX260" fmla="*/ 95468 w 2998601"/>
              <a:gd name="connsiteY260" fmla="*/ 1276542 h 2994963"/>
              <a:gd name="connsiteX261" fmla="*/ 106379 w 2998601"/>
              <a:gd name="connsiteY261" fmla="*/ 1250174 h 2994963"/>
              <a:gd name="connsiteX262" fmla="*/ 113653 w 2998601"/>
              <a:gd name="connsiteY262" fmla="*/ 1221988 h 2994963"/>
              <a:gd name="connsiteX263" fmla="*/ 117290 w 2998601"/>
              <a:gd name="connsiteY263" fmla="*/ 1193803 h 2994963"/>
              <a:gd name="connsiteX264" fmla="*/ 117290 w 2998601"/>
              <a:gd name="connsiteY264" fmla="*/ 1163799 h 2994963"/>
              <a:gd name="connsiteX265" fmla="*/ 115471 w 2998601"/>
              <a:gd name="connsiteY265" fmla="*/ 1132885 h 2994963"/>
              <a:gd name="connsiteX266" fmla="*/ 111834 w 2998601"/>
              <a:gd name="connsiteY266" fmla="*/ 1101972 h 2994963"/>
              <a:gd name="connsiteX267" fmla="*/ 107288 w 2998601"/>
              <a:gd name="connsiteY267" fmla="*/ 1071058 h 2994963"/>
              <a:gd name="connsiteX268" fmla="*/ 103651 w 2998601"/>
              <a:gd name="connsiteY268" fmla="*/ 1040145 h 2994963"/>
              <a:gd name="connsiteX269" fmla="*/ 100923 w 2998601"/>
              <a:gd name="connsiteY269" fmla="*/ 1009232 h 2994963"/>
              <a:gd name="connsiteX270" fmla="*/ 101833 w 2998601"/>
              <a:gd name="connsiteY270" fmla="*/ 980137 h 2994963"/>
              <a:gd name="connsiteX271" fmla="*/ 105470 w 2998601"/>
              <a:gd name="connsiteY271" fmla="*/ 951951 h 2994963"/>
              <a:gd name="connsiteX272" fmla="*/ 113653 w 2998601"/>
              <a:gd name="connsiteY272" fmla="*/ 924674 h 2994963"/>
              <a:gd name="connsiteX273" fmla="*/ 125473 w 2998601"/>
              <a:gd name="connsiteY273" fmla="*/ 901944 h 2994963"/>
              <a:gd name="connsiteX274" fmla="*/ 140929 w 2998601"/>
              <a:gd name="connsiteY274" fmla="*/ 880123 h 2994963"/>
              <a:gd name="connsiteX275" fmla="*/ 159113 w 2998601"/>
              <a:gd name="connsiteY275" fmla="*/ 861029 h 2994963"/>
              <a:gd name="connsiteX276" fmla="*/ 180025 w 2998601"/>
              <a:gd name="connsiteY276" fmla="*/ 841936 h 2994963"/>
              <a:gd name="connsiteX277" fmla="*/ 201847 w 2998601"/>
              <a:gd name="connsiteY277" fmla="*/ 824660 h 2994963"/>
              <a:gd name="connsiteX278" fmla="*/ 224577 w 2998601"/>
              <a:gd name="connsiteY278" fmla="*/ 807385 h 2994963"/>
              <a:gd name="connsiteX279" fmla="*/ 247307 w 2998601"/>
              <a:gd name="connsiteY279" fmla="*/ 790110 h 2994963"/>
              <a:gd name="connsiteX280" fmla="*/ 270038 w 2998601"/>
              <a:gd name="connsiteY280" fmla="*/ 772835 h 2994963"/>
              <a:gd name="connsiteX281" fmla="*/ 290950 w 2998601"/>
              <a:gd name="connsiteY281" fmla="*/ 754651 h 2994963"/>
              <a:gd name="connsiteX282" fmla="*/ 309135 w 2998601"/>
              <a:gd name="connsiteY282" fmla="*/ 733739 h 2994963"/>
              <a:gd name="connsiteX283" fmla="*/ 325500 w 2998601"/>
              <a:gd name="connsiteY283" fmla="*/ 713736 h 2994963"/>
              <a:gd name="connsiteX284" fmla="*/ 338229 w 2998601"/>
              <a:gd name="connsiteY284" fmla="*/ 691006 h 2994963"/>
              <a:gd name="connsiteX285" fmla="*/ 349140 w 2998601"/>
              <a:gd name="connsiteY285" fmla="*/ 666457 h 2994963"/>
              <a:gd name="connsiteX286" fmla="*/ 358232 w 2998601"/>
              <a:gd name="connsiteY286" fmla="*/ 640089 h 2994963"/>
              <a:gd name="connsiteX287" fmla="*/ 366415 w 2998601"/>
              <a:gd name="connsiteY287" fmla="*/ 612812 h 2994963"/>
              <a:gd name="connsiteX288" fmla="*/ 373689 w 2998601"/>
              <a:gd name="connsiteY288" fmla="*/ 585536 h 2994963"/>
              <a:gd name="connsiteX289" fmla="*/ 380963 w 2998601"/>
              <a:gd name="connsiteY289" fmla="*/ 557350 h 2994963"/>
              <a:gd name="connsiteX290" fmla="*/ 389146 w 2998601"/>
              <a:gd name="connsiteY290" fmla="*/ 530983 h 2994963"/>
              <a:gd name="connsiteX291" fmla="*/ 398238 w 2998601"/>
              <a:gd name="connsiteY291" fmla="*/ 504615 h 2994963"/>
              <a:gd name="connsiteX292" fmla="*/ 409149 w 2998601"/>
              <a:gd name="connsiteY292" fmla="*/ 480067 h 2994963"/>
              <a:gd name="connsiteX293" fmla="*/ 422787 w 2998601"/>
              <a:gd name="connsiteY293" fmla="*/ 458246 h 2994963"/>
              <a:gd name="connsiteX294" fmla="*/ 439152 w 2998601"/>
              <a:gd name="connsiteY294" fmla="*/ 438243 h 2994963"/>
              <a:gd name="connsiteX295" fmla="*/ 459155 w 2998601"/>
              <a:gd name="connsiteY295" fmla="*/ 421877 h 2994963"/>
              <a:gd name="connsiteX296" fmla="*/ 480977 w 2998601"/>
              <a:gd name="connsiteY296" fmla="*/ 408239 h 2994963"/>
              <a:gd name="connsiteX297" fmla="*/ 505525 w 2998601"/>
              <a:gd name="connsiteY297" fmla="*/ 397328 h 2994963"/>
              <a:gd name="connsiteX298" fmla="*/ 531893 w 2998601"/>
              <a:gd name="connsiteY298" fmla="*/ 388236 h 2994963"/>
              <a:gd name="connsiteX299" fmla="*/ 558260 w 2998601"/>
              <a:gd name="connsiteY299" fmla="*/ 380053 h 2994963"/>
              <a:gd name="connsiteX300" fmla="*/ 586446 w 2998601"/>
              <a:gd name="connsiteY300" fmla="*/ 372779 h 2994963"/>
              <a:gd name="connsiteX301" fmla="*/ 613722 w 2998601"/>
              <a:gd name="connsiteY301" fmla="*/ 365505 h 2994963"/>
              <a:gd name="connsiteX302" fmla="*/ 640999 w 2998601"/>
              <a:gd name="connsiteY302" fmla="*/ 357322 h 2994963"/>
              <a:gd name="connsiteX303" fmla="*/ 667366 w 2998601"/>
              <a:gd name="connsiteY303" fmla="*/ 348230 h 2994963"/>
              <a:gd name="connsiteX304" fmla="*/ 691915 w 2998601"/>
              <a:gd name="connsiteY304" fmla="*/ 337319 h 2994963"/>
              <a:gd name="connsiteX305" fmla="*/ 714645 w 2998601"/>
              <a:gd name="connsiteY305" fmla="*/ 324591 h 2994963"/>
              <a:gd name="connsiteX306" fmla="*/ 734648 w 2998601"/>
              <a:gd name="connsiteY306" fmla="*/ 308225 h 2994963"/>
              <a:gd name="connsiteX307" fmla="*/ 755560 w 2998601"/>
              <a:gd name="connsiteY307" fmla="*/ 290040 h 2994963"/>
              <a:gd name="connsiteX308" fmla="*/ 773745 w 2998601"/>
              <a:gd name="connsiteY308" fmla="*/ 269128 h 2994963"/>
              <a:gd name="connsiteX309" fmla="*/ 791020 w 2998601"/>
              <a:gd name="connsiteY309" fmla="*/ 247307 h 2994963"/>
              <a:gd name="connsiteX310" fmla="*/ 808295 w 2998601"/>
              <a:gd name="connsiteY310" fmla="*/ 224577 h 2994963"/>
              <a:gd name="connsiteX311" fmla="*/ 825570 w 2998601"/>
              <a:gd name="connsiteY311" fmla="*/ 201846 h 2994963"/>
              <a:gd name="connsiteX312" fmla="*/ 842845 w 2998601"/>
              <a:gd name="connsiteY312" fmla="*/ 180025 h 2994963"/>
              <a:gd name="connsiteX313" fmla="*/ 861939 w 2998601"/>
              <a:gd name="connsiteY313" fmla="*/ 159113 h 2994963"/>
              <a:gd name="connsiteX314" fmla="*/ 881032 w 2998601"/>
              <a:gd name="connsiteY314" fmla="*/ 140929 h 2994963"/>
              <a:gd name="connsiteX315" fmla="*/ 902854 w 2998601"/>
              <a:gd name="connsiteY315" fmla="*/ 125472 h 2994963"/>
              <a:gd name="connsiteX316" fmla="*/ 925584 w 2998601"/>
              <a:gd name="connsiteY316" fmla="*/ 113652 h 2994963"/>
              <a:gd name="connsiteX317" fmla="*/ 952861 w 2998601"/>
              <a:gd name="connsiteY317" fmla="*/ 105469 h 2994963"/>
              <a:gd name="connsiteX318" fmla="*/ 981047 w 2998601"/>
              <a:gd name="connsiteY318" fmla="*/ 101832 h 2994963"/>
              <a:gd name="connsiteX319" fmla="*/ 1010141 w 2998601"/>
              <a:gd name="connsiteY319" fmla="*/ 100923 h 2994963"/>
              <a:gd name="connsiteX320" fmla="*/ 1041054 w 2998601"/>
              <a:gd name="connsiteY320" fmla="*/ 103651 h 2994963"/>
              <a:gd name="connsiteX321" fmla="*/ 1071968 w 2998601"/>
              <a:gd name="connsiteY321" fmla="*/ 107288 h 2994963"/>
              <a:gd name="connsiteX322" fmla="*/ 1102882 w 2998601"/>
              <a:gd name="connsiteY322" fmla="*/ 111834 h 2994963"/>
              <a:gd name="connsiteX323" fmla="*/ 1133795 w 2998601"/>
              <a:gd name="connsiteY323" fmla="*/ 115471 h 2994963"/>
              <a:gd name="connsiteX324" fmla="*/ 1164708 w 2998601"/>
              <a:gd name="connsiteY324" fmla="*/ 117289 h 2994963"/>
              <a:gd name="connsiteX325" fmla="*/ 1194713 w 2998601"/>
              <a:gd name="connsiteY325" fmla="*/ 117289 h 2994963"/>
              <a:gd name="connsiteX326" fmla="*/ 1222899 w 2998601"/>
              <a:gd name="connsiteY326" fmla="*/ 113652 h 2994963"/>
              <a:gd name="connsiteX327" fmla="*/ 1251085 w 2998601"/>
              <a:gd name="connsiteY327" fmla="*/ 106378 h 2994963"/>
              <a:gd name="connsiteX328" fmla="*/ 1278361 w 2998601"/>
              <a:gd name="connsiteY328" fmla="*/ 95468 h 2994963"/>
              <a:gd name="connsiteX329" fmla="*/ 1305637 w 2998601"/>
              <a:gd name="connsiteY329" fmla="*/ 80920 h 2994963"/>
              <a:gd name="connsiteX330" fmla="*/ 1332914 w 2998601"/>
              <a:gd name="connsiteY330" fmla="*/ 66373 h 2994963"/>
              <a:gd name="connsiteX331" fmla="*/ 1360190 w 2998601"/>
              <a:gd name="connsiteY331" fmla="*/ 50007 h 2994963"/>
              <a:gd name="connsiteX332" fmla="*/ 1386558 w 2998601"/>
              <a:gd name="connsiteY332" fmla="*/ 34550 h 2994963"/>
              <a:gd name="connsiteX333" fmla="*/ 1414744 w 2998601"/>
              <a:gd name="connsiteY333" fmla="*/ 20912 h 2994963"/>
              <a:gd name="connsiteX334" fmla="*/ 1442020 w 2998601"/>
              <a:gd name="connsiteY334" fmla="*/ 10001 h 2994963"/>
              <a:gd name="connsiteX335" fmla="*/ 1470206 w 2998601"/>
              <a:gd name="connsiteY335" fmla="*/ 2727 h 299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2998601" h="2994963">
                <a:moveTo>
                  <a:pt x="1499301" y="0"/>
                </a:moveTo>
                <a:lnTo>
                  <a:pt x="1528395" y="2727"/>
                </a:lnTo>
                <a:lnTo>
                  <a:pt x="1556581" y="10001"/>
                </a:lnTo>
                <a:lnTo>
                  <a:pt x="1583858" y="20912"/>
                </a:lnTo>
                <a:lnTo>
                  <a:pt x="1612043" y="34550"/>
                </a:lnTo>
                <a:lnTo>
                  <a:pt x="1638411" y="50007"/>
                </a:lnTo>
                <a:lnTo>
                  <a:pt x="1665688" y="66373"/>
                </a:lnTo>
                <a:lnTo>
                  <a:pt x="1692964" y="80920"/>
                </a:lnTo>
                <a:lnTo>
                  <a:pt x="1720240" y="95468"/>
                </a:lnTo>
                <a:lnTo>
                  <a:pt x="1746608" y="106378"/>
                </a:lnTo>
                <a:lnTo>
                  <a:pt x="1775703" y="113652"/>
                </a:lnTo>
                <a:lnTo>
                  <a:pt x="1803888" y="117289"/>
                </a:lnTo>
                <a:lnTo>
                  <a:pt x="1833892" y="117289"/>
                </a:lnTo>
                <a:lnTo>
                  <a:pt x="1864806" y="115471"/>
                </a:lnTo>
                <a:lnTo>
                  <a:pt x="1895719" y="111834"/>
                </a:lnTo>
                <a:lnTo>
                  <a:pt x="1926633" y="107288"/>
                </a:lnTo>
                <a:lnTo>
                  <a:pt x="1957546" y="103651"/>
                </a:lnTo>
                <a:lnTo>
                  <a:pt x="1988460" y="100923"/>
                </a:lnTo>
                <a:lnTo>
                  <a:pt x="2017554" y="101832"/>
                </a:lnTo>
                <a:lnTo>
                  <a:pt x="2045740" y="105469"/>
                </a:lnTo>
                <a:lnTo>
                  <a:pt x="2073017" y="113652"/>
                </a:lnTo>
                <a:lnTo>
                  <a:pt x="2095748" y="125472"/>
                </a:lnTo>
                <a:lnTo>
                  <a:pt x="2117568" y="140929"/>
                </a:lnTo>
                <a:lnTo>
                  <a:pt x="2136662" y="159113"/>
                </a:lnTo>
                <a:lnTo>
                  <a:pt x="2155756" y="180025"/>
                </a:lnTo>
                <a:lnTo>
                  <a:pt x="2173031" y="201846"/>
                </a:lnTo>
                <a:lnTo>
                  <a:pt x="2190306" y="224577"/>
                </a:lnTo>
                <a:lnTo>
                  <a:pt x="2207581" y="247307"/>
                </a:lnTo>
                <a:lnTo>
                  <a:pt x="2224856" y="269128"/>
                </a:lnTo>
                <a:lnTo>
                  <a:pt x="2243041" y="290040"/>
                </a:lnTo>
                <a:lnTo>
                  <a:pt x="2263953" y="308225"/>
                </a:lnTo>
                <a:lnTo>
                  <a:pt x="2283956" y="324591"/>
                </a:lnTo>
                <a:lnTo>
                  <a:pt x="2306686" y="337319"/>
                </a:lnTo>
                <a:lnTo>
                  <a:pt x="2331235" y="348230"/>
                </a:lnTo>
                <a:lnTo>
                  <a:pt x="2357602" y="357322"/>
                </a:lnTo>
                <a:lnTo>
                  <a:pt x="2384878" y="365505"/>
                </a:lnTo>
                <a:lnTo>
                  <a:pt x="2412155" y="372779"/>
                </a:lnTo>
                <a:lnTo>
                  <a:pt x="2440341" y="380053"/>
                </a:lnTo>
                <a:lnTo>
                  <a:pt x="2466708" y="388236"/>
                </a:lnTo>
                <a:lnTo>
                  <a:pt x="2493075" y="397328"/>
                </a:lnTo>
                <a:lnTo>
                  <a:pt x="2517624" y="408239"/>
                </a:lnTo>
                <a:lnTo>
                  <a:pt x="2539446" y="421877"/>
                </a:lnTo>
                <a:lnTo>
                  <a:pt x="2559449" y="438243"/>
                </a:lnTo>
                <a:lnTo>
                  <a:pt x="2575814" y="458246"/>
                </a:lnTo>
                <a:lnTo>
                  <a:pt x="2589453" y="480067"/>
                </a:lnTo>
                <a:lnTo>
                  <a:pt x="2600363" y="504615"/>
                </a:lnTo>
                <a:lnTo>
                  <a:pt x="2609455" y="530983"/>
                </a:lnTo>
                <a:lnTo>
                  <a:pt x="2617638" y="557350"/>
                </a:lnTo>
                <a:lnTo>
                  <a:pt x="2624912" y="585536"/>
                </a:lnTo>
                <a:lnTo>
                  <a:pt x="2632186" y="612812"/>
                </a:lnTo>
                <a:lnTo>
                  <a:pt x="2640369" y="640089"/>
                </a:lnTo>
                <a:lnTo>
                  <a:pt x="2649461" y="666457"/>
                </a:lnTo>
                <a:lnTo>
                  <a:pt x="2660371" y="691006"/>
                </a:lnTo>
                <a:lnTo>
                  <a:pt x="2673101" y="713736"/>
                </a:lnTo>
                <a:lnTo>
                  <a:pt x="2689467" y="733739"/>
                </a:lnTo>
                <a:lnTo>
                  <a:pt x="2707651" y="754651"/>
                </a:lnTo>
                <a:lnTo>
                  <a:pt x="2728563" y="772835"/>
                </a:lnTo>
                <a:lnTo>
                  <a:pt x="2750385" y="790110"/>
                </a:lnTo>
                <a:lnTo>
                  <a:pt x="2774024" y="807385"/>
                </a:lnTo>
                <a:lnTo>
                  <a:pt x="2796754" y="824660"/>
                </a:lnTo>
                <a:lnTo>
                  <a:pt x="2818576" y="841936"/>
                </a:lnTo>
                <a:lnTo>
                  <a:pt x="2839487" y="861029"/>
                </a:lnTo>
                <a:lnTo>
                  <a:pt x="2857672" y="880123"/>
                </a:lnTo>
                <a:lnTo>
                  <a:pt x="2873129" y="901944"/>
                </a:lnTo>
                <a:lnTo>
                  <a:pt x="2884949" y="924674"/>
                </a:lnTo>
                <a:lnTo>
                  <a:pt x="2893132" y="951951"/>
                </a:lnTo>
                <a:lnTo>
                  <a:pt x="2896768" y="980137"/>
                </a:lnTo>
                <a:lnTo>
                  <a:pt x="2897678" y="1009232"/>
                </a:lnTo>
                <a:lnTo>
                  <a:pt x="2894950" y="1040145"/>
                </a:lnTo>
                <a:lnTo>
                  <a:pt x="2891313" y="1071058"/>
                </a:lnTo>
                <a:lnTo>
                  <a:pt x="2886767" y="1101972"/>
                </a:lnTo>
                <a:lnTo>
                  <a:pt x="2883130" y="1132885"/>
                </a:lnTo>
                <a:lnTo>
                  <a:pt x="2881312" y="1163799"/>
                </a:lnTo>
                <a:lnTo>
                  <a:pt x="2881312" y="1193803"/>
                </a:lnTo>
                <a:lnTo>
                  <a:pt x="2884949" y="1221988"/>
                </a:lnTo>
                <a:lnTo>
                  <a:pt x="2892222" y="1250174"/>
                </a:lnTo>
                <a:lnTo>
                  <a:pt x="2903133" y="1276542"/>
                </a:lnTo>
                <a:lnTo>
                  <a:pt x="2917681" y="1303818"/>
                </a:lnTo>
                <a:lnTo>
                  <a:pt x="2932228" y="1331095"/>
                </a:lnTo>
                <a:lnTo>
                  <a:pt x="2948594" y="1358371"/>
                </a:lnTo>
                <a:lnTo>
                  <a:pt x="2964050" y="1384739"/>
                </a:lnTo>
                <a:lnTo>
                  <a:pt x="2977689" y="1412924"/>
                </a:lnTo>
                <a:lnTo>
                  <a:pt x="2988599" y="1440201"/>
                </a:lnTo>
                <a:lnTo>
                  <a:pt x="2995873" y="1468387"/>
                </a:lnTo>
                <a:lnTo>
                  <a:pt x="2998601" y="1497481"/>
                </a:lnTo>
                <a:lnTo>
                  <a:pt x="2995873" y="1526576"/>
                </a:lnTo>
                <a:lnTo>
                  <a:pt x="2988599" y="1554762"/>
                </a:lnTo>
                <a:lnTo>
                  <a:pt x="2977689" y="1582039"/>
                </a:lnTo>
                <a:lnTo>
                  <a:pt x="2964050" y="1610224"/>
                </a:lnTo>
                <a:lnTo>
                  <a:pt x="2948594" y="1636592"/>
                </a:lnTo>
                <a:lnTo>
                  <a:pt x="2932228" y="1663869"/>
                </a:lnTo>
                <a:lnTo>
                  <a:pt x="2917681" y="1691145"/>
                </a:lnTo>
                <a:lnTo>
                  <a:pt x="2903133" y="1718421"/>
                </a:lnTo>
                <a:lnTo>
                  <a:pt x="2892222" y="1744789"/>
                </a:lnTo>
                <a:lnTo>
                  <a:pt x="2884949" y="1772975"/>
                </a:lnTo>
                <a:lnTo>
                  <a:pt x="2881312" y="1801160"/>
                </a:lnTo>
                <a:lnTo>
                  <a:pt x="2881312" y="1831165"/>
                </a:lnTo>
                <a:lnTo>
                  <a:pt x="2883130" y="1862078"/>
                </a:lnTo>
                <a:lnTo>
                  <a:pt x="2886767" y="1892991"/>
                </a:lnTo>
                <a:lnTo>
                  <a:pt x="2891313" y="1923905"/>
                </a:lnTo>
                <a:lnTo>
                  <a:pt x="2894950" y="1954818"/>
                </a:lnTo>
                <a:lnTo>
                  <a:pt x="2897678" y="1985731"/>
                </a:lnTo>
                <a:lnTo>
                  <a:pt x="2896768" y="2014827"/>
                </a:lnTo>
                <a:lnTo>
                  <a:pt x="2893132" y="2043013"/>
                </a:lnTo>
                <a:lnTo>
                  <a:pt x="2884949" y="2070289"/>
                </a:lnTo>
                <a:lnTo>
                  <a:pt x="2873129" y="2093019"/>
                </a:lnTo>
                <a:lnTo>
                  <a:pt x="2857672" y="2114841"/>
                </a:lnTo>
                <a:lnTo>
                  <a:pt x="2839487" y="2133934"/>
                </a:lnTo>
                <a:lnTo>
                  <a:pt x="2818576" y="2153027"/>
                </a:lnTo>
                <a:lnTo>
                  <a:pt x="2796754" y="2170303"/>
                </a:lnTo>
                <a:lnTo>
                  <a:pt x="2774024" y="2187578"/>
                </a:lnTo>
                <a:lnTo>
                  <a:pt x="2750385" y="2204853"/>
                </a:lnTo>
                <a:lnTo>
                  <a:pt x="2728563" y="2222128"/>
                </a:lnTo>
                <a:lnTo>
                  <a:pt x="2707651" y="2240312"/>
                </a:lnTo>
                <a:lnTo>
                  <a:pt x="2689467" y="2261224"/>
                </a:lnTo>
                <a:lnTo>
                  <a:pt x="2673101" y="2281227"/>
                </a:lnTo>
                <a:lnTo>
                  <a:pt x="2660371" y="2303957"/>
                </a:lnTo>
                <a:lnTo>
                  <a:pt x="2649461" y="2328506"/>
                </a:lnTo>
                <a:lnTo>
                  <a:pt x="2640369" y="2354874"/>
                </a:lnTo>
                <a:lnTo>
                  <a:pt x="2632186" y="2382151"/>
                </a:lnTo>
                <a:lnTo>
                  <a:pt x="2624912" y="2409427"/>
                </a:lnTo>
                <a:lnTo>
                  <a:pt x="2617638" y="2437613"/>
                </a:lnTo>
                <a:lnTo>
                  <a:pt x="2609455" y="2463980"/>
                </a:lnTo>
                <a:lnTo>
                  <a:pt x="2600363" y="2490347"/>
                </a:lnTo>
                <a:lnTo>
                  <a:pt x="2589453" y="2514896"/>
                </a:lnTo>
                <a:lnTo>
                  <a:pt x="2575814" y="2536718"/>
                </a:lnTo>
                <a:lnTo>
                  <a:pt x="2559449" y="2556720"/>
                </a:lnTo>
                <a:lnTo>
                  <a:pt x="2539446" y="2573086"/>
                </a:lnTo>
                <a:lnTo>
                  <a:pt x="2517624" y="2586724"/>
                </a:lnTo>
                <a:lnTo>
                  <a:pt x="2493075" y="2597635"/>
                </a:lnTo>
                <a:lnTo>
                  <a:pt x="2466708" y="2606727"/>
                </a:lnTo>
                <a:lnTo>
                  <a:pt x="2440341" y="2614910"/>
                </a:lnTo>
                <a:lnTo>
                  <a:pt x="2412155" y="2622184"/>
                </a:lnTo>
                <a:lnTo>
                  <a:pt x="2384878" y="2629458"/>
                </a:lnTo>
                <a:lnTo>
                  <a:pt x="2357602" y="2637641"/>
                </a:lnTo>
                <a:lnTo>
                  <a:pt x="2331235" y="2646733"/>
                </a:lnTo>
                <a:lnTo>
                  <a:pt x="2306686" y="2657644"/>
                </a:lnTo>
                <a:lnTo>
                  <a:pt x="2283956" y="2670372"/>
                </a:lnTo>
                <a:lnTo>
                  <a:pt x="2263953" y="2686738"/>
                </a:lnTo>
                <a:lnTo>
                  <a:pt x="2243041" y="2704923"/>
                </a:lnTo>
                <a:lnTo>
                  <a:pt x="2224856" y="2725835"/>
                </a:lnTo>
                <a:lnTo>
                  <a:pt x="2207581" y="2747656"/>
                </a:lnTo>
                <a:lnTo>
                  <a:pt x="2190306" y="2770386"/>
                </a:lnTo>
                <a:lnTo>
                  <a:pt x="2173031" y="2793117"/>
                </a:lnTo>
                <a:lnTo>
                  <a:pt x="2155756" y="2814938"/>
                </a:lnTo>
                <a:lnTo>
                  <a:pt x="2136662" y="2835850"/>
                </a:lnTo>
                <a:lnTo>
                  <a:pt x="2117568" y="2854034"/>
                </a:lnTo>
                <a:lnTo>
                  <a:pt x="2095748" y="2869491"/>
                </a:lnTo>
                <a:lnTo>
                  <a:pt x="2073017" y="2881311"/>
                </a:lnTo>
                <a:lnTo>
                  <a:pt x="2045740" y="2889494"/>
                </a:lnTo>
                <a:lnTo>
                  <a:pt x="2017554" y="2893131"/>
                </a:lnTo>
                <a:lnTo>
                  <a:pt x="1988460" y="2894040"/>
                </a:lnTo>
                <a:lnTo>
                  <a:pt x="1957546" y="2891312"/>
                </a:lnTo>
                <a:lnTo>
                  <a:pt x="1926633" y="2887676"/>
                </a:lnTo>
                <a:lnTo>
                  <a:pt x="1895719" y="2883129"/>
                </a:lnTo>
                <a:lnTo>
                  <a:pt x="1864806" y="2879493"/>
                </a:lnTo>
                <a:lnTo>
                  <a:pt x="1833892" y="2877674"/>
                </a:lnTo>
                <a:lnTo>
                  <a:pt x="1803888" y="2877674"/>
                </a:lnTo>
                <a:lnTo>
                  <a:pt x="1775703" y="2881311"/>
                </a:lnTo>
                <a:lnTo>
                  <a:pt x="1746608" y="2888585"/>
                </a:lnTo>
                <a:lnTo>
                  <a:pt x="1720240" y="2899495"/>
                </a:lnTo>
                <a:lnTo>
                  <a:pt x="1692964" y="2914043"/>
                </a:lnTo>
                <a:lnTo>
                  <a:pt x="1665688" y="2928591"/>
                </a:lnTo>
                <a:lnTo>
                  <a:pt x="1638411" y="2944956"/>
                </a:lnTo>
                <a:lnTo>
                  <a:pt x="1612043" y="2960413"/>
                </a:lnTo>
                <a:lnTo>
                  <a:pt x="1583858" y="2974051"/>
                </a:lnTo>
                <a:lnTo>
                  <a:pt x="1556581" y="2984962"/>
                </a:lnTo>
                <a:lnTo>
                  <a:pt x="1528395" y="2992236"/>
                </a:lnTo>
                <a:lnTo>
                  <a:pt x="1499301" y="2994963"/>
                </a:lnTo>
                <a:lnTo>
                  <a:pt x="1470206" y="2992236"/>
                </a:lnTo>
                <a:lnTo>
                  <a:pt x="1442020" y="2984962"/>
                </a:lnTo>
                <a:lnTo>
                  <a:pt x="1414744" y="2974051"/>
                </a:lnTo>
                <a:lnTo>
                  <a:pt x="1386558" y="2960413"/>
                </a:lnTo>
                <a:lnTo>
                  <a:pt x="1360190" y="2944956"/>
                </a:lnTo>
                <a:lnTo>
                  <a:pt x="1332914" y="2928591"/>
                </a:lnTo>
                <a:lnTo>
                  <a:pt x="1305637" y="2914043"/>
                </a:lnTo>
                <a:lnTo>
                  <a:pt x="1278361" y="2899495"/>
                </a:lnTo>
                <a:lnTo>
                  <a:pt x="1251085" y="2888585"/>
                </a:lnTo>
                <a:lnTo>
                  <a:pt x="1222899" y="2881311"/>
                </a:lnTo>
                <a:lnTo>
                  <a:pt x="1194713" y="2877674"/>
                </a:lnTo>
                <a:lnTo>
                  <a:pt x="1164708" y="2877674"/>
                </a:lnTo>
                <a:lnTo>
                  <a:pt x="1133795" y="2879493"/>
                </a:lnTo>
                <a:lnTo>
                  <a:pt x="1102882" y="2883129"/>
                </a:lnTo>
                <a:lnTo>
                  <a:pt x="1071968" y="2887676"/>
                </a:lnTo>
                <a:lnTo>
                  <a:pt x="1041054" y="2891312"/>
                </a:lnTo>
                <a:lnTo>
                  <a:pt x="1010141" y="2894040"/>
                </a:lnTo>
                <a:lnTo>
                  <a:pt x="981047" y="2893131"/>
                </a:lnTo>
                <a:lnTo>
                  <a:pt x="952861" y="2889494"/>
                </a:lnTo>
                <a:lnTo>
                  <a:pt x="925584" y="2881311"/>
                </a:lnTo>
                <a:lnTo>
                  <a:pt x="902854" y="2869491"/>
                </a:lnTo>
                <a:lnTo>
                  <a:pt x="881032" y="2854034"/>
                </a:lnTo>
                <a:lnTo>
                  <a:pt x="861939" y="2835850"/>
                </a:lnTo>
                <a:lnTo>
                  <a:pt x="842845" y="2814938"/>
                </a:lnTo>
                <a:lnTo>
                  <a:pt x="825570" y="2793117"/>
                </a:lnTo>
                <a:lnTo>
                  <a:pt x="808295" y="2770386"/>
                </a:lnTo>
                <a:lnTo>
                  <a:pt x="791020" y="2747656"/>
                </a:lnTo>
                <a:lnTo>
                  <a:pt x="773745" y="2725835"/>
                </a:lnTo>
                <a:lnTo>
                  <a:pt x="755560" y="2704923"/>
                </a:lnTo>
                <a:lnTo>
                  <a:pt x="734648" y="2686738"/>
                </a:lnTo>
                <a:lnTo>
                  <a:pt x="714645" y="2670372"/>
                </a:lnTo>
                <a:lnTo>
                  <a:pt x="691915" y="2657644"/>
                </a:lnTo>
                <a:lnTo>
                  <a:pt x="667366" y="2646733"/>
                </a:lnTo>
                <a:lnTo>
                  <a:pt x="640999" y="2637641"/>
                </a:lnTo>
                <a:lnTo>
                  <a:pt x="613722" y="2629458"/>
                </a:lnTo>
                <a:lnTo>
                  <a:pt x="586446" y="2622184"/>
                </a:lnTo>
                <a:lnTo>
                  <a:pt x="558260" y="2614910"/>
                </a:lnTo>
                <a:lnTo>
                  <a:pt x="531893" y="2606727"/>
                </a:lnTo>
                <a:lnTo>
                  <a:pt x="505525" y="2597635"/>
                </a:lnTo>
                <a:lnTo>
                  <a:pt x="480977" y="2586724"/>
                </a:lnTo>
                <a:lnTo>
                  <a:pt x="459155" y="2573086"/>
                </a:lnTo>
                <a:lnTo>
                  <a:pt x="439152" y="2556720"/>
                </a:lnTo>
                <a:lnTo>
                  <a:pt x="422787" y="2536718"/>
                </a:lnTo>
                <a:lnTo>
                  <a:pt x="409149" y="2514896"/>
                </a:lnTo>
                <a:lnTo>
                  <a:pt x="398238" y="2490347"/>
                </a:lnTo>
                <a:lnTo>
                  <a:pt x="389146" y="2463980"/>
                </a:lnTo>
                <a:lnTo>
                  <a:pt x="380963" y="2437613"/>
                </a:lnTo>
                <a:lnTo>
                  <a:pt x="373689" y="2409427"/>
                </a:lnTo>
                <a:lnTo>
                  <a:pt x="366415" y="2382151"/>
                </a:lnTo>
                <a:lnTo>
                  <a:pt x="358232" y="2354874"/>
                </a:lnTo>
                <a:lnTo>
                  <a:pt x="349140" y="2328506"/>
                </a:lnTo>
                <a:lnTo>
                  <a:pt x="338229" y="2303957"/>
                </a:lnTo>
                <a:lnTo>
                  <a:pt x="325500" y="2281227"/>
                </a:lnTo>
                <a:lnTo>
                  <a:pt x="309135" y="2261224"/>
                </a:lnTo>
                <a:lnTo>
                  <a:pt x="290950" y="2240312"/>
                </a:lnTo>
                <a:lnTo>
                  <a:pt x="270038" y="2222128"/>
                </a:lnTo>
                <a:lnTo>
                  <a:pt x="247307" y="2204853"/>
                </a:lnTo>
                <a:lnTo>
                  <a:pt x="224577" y="2187578"/>
                </a:lnTo>
                <a:lnTo>
                  <a:pt x="201847" y="2170303"/>
                </a:lnTo>
                <a:lnTo>
                  <a:pt x="180025" y="2153027"/>
                </a:lnTo>
                <a:lnTo>
                  <a:pt x="159113" y="2133934"/>
                </a:lnTo>
                <a:lnTo>
                  <a:pt x="140929" y="2114841"/>
                </a:lnTo>
                <a:lnTo>
                  <a:pt x="125473" y="2093019"/>
                </a:lnTo>
                <a:lnTo>
                  <a:pt x="113653" y="2070289"/>
                </a:lnTo>
                <a:lnTo>
                  <a:pt x="105470" y="2043013"/>
                </a:lnTo>
                <a:lnTo>
                  <a:pt x="101833" y="2014827"/>
                </a:lnTo>
                <a:lnTo>
                  <a:pt x="100923" y="1985731"/>
                </a:lnTo>
                <a:lnTo>
                  <a:pt x="103651" y="1954818"/>
                </a:lnTo>
                <a:lnTo>
                  <a:pt x="107288" y="1923905"/>
                </a:lnTo>
                <a:lnTo>
                  <a:pt x="111834" y="1892991"/>
                </a:lnTo>
                <a:lnTo>
                  <a:pt x="115471" y="1862078"/>
                </a:lnTo>
                <a:lnTo>
                  <a:pt x="117290" y="1831165"/>
                </a:lnTo>
                <a:lnTo>
                  <a:pt x="117290" y="1801160"/>
                </a:lnTo>
                <a:lnTo>
                  <a:pt x="113653" y="1772975"/>
                </a:lnTo>
                <a:lnTo>
                  <a:pt x="106379" y="1744789"/>
                </a:lnTo>
                <a:lnTo>
                  <a:pt x="95468" y="1718421"/>
                </a:lnTo>
                <a:lnTo>
                  <a:pt x="81830" y="1691145"/>
                </a:lnTo>
                <a:lnTo>
                  <a:pt x="66373" y="1663869"/>
                </a:lnTo>
                <a:lnTo>
                  <a:pt x="50008" y="1636592"/>
                </a:lnTo>
                <a:lnTo>
                  <a:pt x="34551" y="1610224"/>
                </a:lnTo>
                <a:lnTo>
                  <a:pt x="20912" y="1582039"/>
                </a:lnTo>
                <a:lnTo>
                  <a:pt x="10002" y="1554762"/>
                </a:lnTo>
                <a:lnTo>
                  <a:pt x="2728" y="1526576"/>
                </a:lnTo>
                <a:lnTo>
                  <a:pt x="0" y="1497481"/>
                </a:lnTo>
                <a:lnTo>
                  <a:pt x="2728" y="1468387"/>
                </a:lnTo>
                <a:lnTo>
                  <a:pt x="10002" y="1440201"/>
                </a:lnTo>
                <a:lnTo>
                  <a:pt x="20912" y="1412924"/>
                </a:lnTo>
                <a:lnTo>
                  <a:pt x="34551" y="1384739"/>
                </a:lnTo>
                <a:lnTo>
                  <a:pt x="50008" y="1358371"/>
                </a:lnTo>
                <a:lnTo>
                  <a:pt x="66373" y="1331095"/>
                </a:lnTo>
                <a:lnTo>
                  <a:pt x="81830" y="1303818"/>
                </a:lnTo>
                <a:lnTo>
                  <a:pt x="95468" y="1276542"/>
                </a:lnTo>
                <a:lnTo>
                  <a:pt x="106379" y="1250174"/>
                </a:lnTo>
                <a:lnTo>
                  <a:pt x="113653" y="1221988"/>
                </a:lnTo>
                <a:lnTo>
                  <a:pt x="117290" y="1193803"/>
                </a:lnTo>
                <a:lnTo>
                  <a:pt x="117290" y="1163799"/>
                </a:lnTo>
                <a:lnTo>
                  <a:pt x="115471" y="1132885"/>
                </a:lnTo>
                <a:lnTo>
                  <a:pt x="111834" y="1101972"/>
                </a:lnTo>
                <a:lnTo>
                  <a:pt x="107288" y="1071058"/>
                </a:lnTo>
                <a:lnTo>
                  <a:pt x="103651" y="1040145"/>
                </a:lnTo>
                <a:lnTo>
                  <a:pt x="100923" y="1009232"/>
                </a:lnTo>
                <a:lnTo>
                  <a:pt x="101833" y="980137"/>
                </a:lnTo>
                <a:lnTo>
                  <a:pt x="105470" y="951951"/>
                </a:lnTo>
                <a:lnTo>
                  <a:pt x="113653" y="924674"/>
                </a:lnTo>
                <a:lnTo>
                  <a:pt x="125473" y="901944"/>
                </a:lnTo>
                <a:lnTo>
                  <a:pt x="140929" y="880123"/>
                </a:lnTo>
                <a:lnTo>
                  <a:pt x="159113" y="861029"/>
                </a:lnTo>
                <a:lnTo>
                  <a:pt x="180025" y="841936"/>
                </a:lnTo>
                <a:lnTo>
                  <a:pt x="201847" y="824660"/>
                </a:lnTo>
                <a:lnTo>
                  <a:pt x="224577" y="807385"/>
                </a:lnTo>
                <a:lnTo>
                  <a:pt x="247307" y="790110"/>
                </a:lnTo>
                <a:lnTo>
                  <a:pt x="270038" y="772835"/>
                </a:lnTo>
                <a:lnTo>
                  <a:pt x="290950" y="754651"/>
                </a:lnTo>
                <a:lnTo>
                  <a:pt x="309135" y="733739"/>
                </a:lnTo>
                <a:lnTo>
                  <a:pt x="325500" y="713736"/>
                </a:lnTo>
                <a:lnTo>
                  <a:pt x="338229" y="691006"/>
                </a:lnTo>
                <a:lnTo>
                  <a:pt x="349140" y="666457"/>
                </a:lnTo>
                <a:lnTo>
                  <a:pt x="358232" y="640089"/>
                </a:lnTo>
                <a:lnTo>
                  <a:pt x="366415" y="612812"/>
                </a:lnTo>
                <a:lnTo>
                  <a:pt x="373689" y="585536"/>
                </a:lnTo>
                <a:lnTo>
                  <a:pt x="380963" y="557350"/>
                </a:lnTo>
                <a:lnTo>
                  <a:pt x="389146" y="530983"/>
                </a:lnTo>
                <a:lnTo>
                  <a:pt x="398238" y="504615"/>
                </a:lnTo>
                <a:lnTo>
                  <a:pt x="409149" y="480067"/>
                </a:lnTo>
                <a:lnTo>
                  <a:pt x="422787" y="458246"/>
                </a:lnTo>
                <a:lnTo>
                  <a:pt x="439152" y="438243"/>
                </a:lnTo>
                <a:lnTo>
                  <a:pt x="459155" y="421877"/>
                </a:lnTo>
                <a:lnTo>
                  <a:pt x="480977" y="408239"/>
                </a:lnTo>
                <a:lnTo>
                  <a:pt x="505525" y="397328"/>
                </a:lnTo>
                <a:lnTo>
                  <a:pt x="531893" y="388236"/>
                </a:lnTo>
                <a:lnTo>
                  <a:pt x="558260" y="380053"/>
                </a:lnTo>
                <a:lnTo>
                  <a:pt x="586446" y="372779"/>
                </a:lnTo>
                <a:lnTo>
                  <a:pt x="613722" y="365505"/>
                </a:lnTo>
                <a:lnTo>
                  <a:pt x="640999" y="357322"/>
                </a:lnTo>
                <a:lnTo>
                  <a:pt x="667366" y="348230"/>
                </a:lnTo>
                <a:lnTo>
                  <a:pt x="691915" y="337319"/>
                </a:lnTo>
                <a:lnTo>
                  <a:pt x="714645" y="324591"/>
                </a:lnTo>
                <a:lnTo>
                  <a:pt x="734648" y="308225"/>
                </a:lnTo>
                <a:lnTo>
                  <a:pt x="755560" y="290040"/>
                </a:lnTo>
                <a:lnTo>
                  <a:pt x="773745" y="269128"/>
                </a:lnTo>
                <a:lnTo>
                  <a:pt x="791020" y="247307"/>
                </a:lnTo>
                <a:lnTo>
                  <a:pt x="808295" y="224577"/>
                </a:lnTo>
                <a:lnTo>
                  <a:pt x="825570" y="201846"/>
                </a:lnTo>
                <a:lnTo>
                  <a:pt x="842845" y="180025"/>
                </a:lnTo>
                <a:lnTo>
                  <a:pt x="861939" y="159113"/>
                </a:lnTo>
                <a:lnTo>
                  <a:pt x="881032" y="140929"/>
                </a:lnTo>
                <a:lnTo>
                  <a:pt x="902854" y="125472"/>
                </a:lnTo>
                <a:lnTo>
                  <a:pt x="925584" y="113652"/>
                </a:lnTo>
                <a:lnTo>
                  <a:pt x="952861" y="105469"/>
                </a:lnTo>
                <a:lnTo>
                  <a:pt x="981047" y="101832"/>
                </a:lnTo>
                <a:lnTo>
                  <a:pt x="1010141" y="100923"/>
                </a:lnTo>
                <a:lnTo>
                  <a:pt x="1041054" y="103651"/>
                </a:lnTo>
                <a:lnTo>
                  <a:pt x="1071968" y="107288"/>
                </a:lnTo>
                <a:lnTo>
                  <a:pt x="1102882" y="111834"/>
                </a:lnTo>
                <a:lnTo>
                  <a:pt x="1133795" y="115471"/>
                </a:lnTo>
                <a:lnTo>
                  <a:pt x="1164708" y="117289"/>
                </a:lnTo>
                <a:lnTo>
                  <a:pt x="1194713" y="117289"/>
                </a:lnTo>
                <a:lnTo>
                  <a:pt x="1222899" y="113652"/>
                </a:lnTo>
                <a:lnTo>
                  <a:pt x="1251085" y="106378"/>
                </a:lnTo>
                <a:lnTo>
                  <a:pt x="1278361" y="95468"/>
                </a:lnTo>
                <a:lnTo>
                  <a:pt x="1305637" y="80920"/>
                </a:lnTo>
                <a:lnTo>
                  <a:pt x="1332914" y="66373"/>
                </a:lnTo>
                <a:lnTo>
                  <a:pt x="1360190" y="50007"/>
                </a:lnTo>
                <a:lnTo>
                  <a:pt x="1386558" y="34550"/>
                </a:lnTo>
                <a:lnTo>
                  <a:pt x="1414744" y="20912"/>
                </a:lnTo>
                <a:lnTo>
                  <a:pt x="1442020" y="10001"/>
                </a:lnTo>
                <a:lnTo>
                  <a:pt x="1470206" y="2727"/>
                </a:lnTo>
                <a:close/>
              </a:path>
            </a:pathLst>
          </a:custGeom>
          <a:noFill/>
          <a:extLst>
            <a:ext uri="{909E8E84-426E-40DD-AFC4-6F175D3DCCD1}">
              <a14:hiddenFill xmlns:a14="http://schemas.microsoft.com/office/drawing/2010/main">
                <a:solidFill>
                  <a:srgbClr val="FFFFFF"/>
                </a:solidFill>
              </a14:hiddenFill>
            </a:ext>
          </a:extLst>
        </p:spPr>
      </p:pic>
      <p:sp>
        <p:nvSpPr>
          <p:cNvPr id="91" name="Freeform: Shape 90">
            <a:extLst>
              <a:ext uri="{FF2B5EF4-FFF2-40B4-BE49-F238E27FC236}">
                <a16:creationId xmlns:a16="http://schemas.microsoft.com/office/drawing/2014/main" id="{F742B61C-AEB2-4BBC-8101-1D374ADD6F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6276" y="0"/>
            <a:ext cx="4335725" cy="3532180"/>
          </a:xfrm>
          <a:custGeom>
            <a:avLst/>
            <a:gdLst>
              <a:gd name="connsiteX0" fmla="*/ 179111 w 4335725"/>
              <a:gd name="connsiteY0" fmla="*/ 0 h 3532180"/>
              <a:gd name="connsiteX1" fmla="*/ 4335725 w 4335725"/>
              <a:gd name="connsiteY1" fmla="*/ 0 h 3532180"/>
              <a:gd name="connsiteX2" fmla="*/ 4335725 w 4335725"/>
              <a:gd name="connsiteY2" fmla="*/ 2845937 h 3532180"/>
              <a:gd name="connsiteX3" fmla="*/ 4315217 w 4335725"/>
              <a:gd name="connsiteY3" fmla="*/ 2853009 h 3532180"/>
              <a:gd name="connsiteX4" fmla="*/ 4269092 w 4335725"/>
              <a:gd name="connsiteY4" fmla="*/ 2867324 h 3532180"/>
              <a:gd name="connsiteX5" fmla="*/ 4219783 w 4335725"/>
              <a:gd name="connsiteY5" fmla="*/ 2880049 h 3532180"/>
              <a:gd name="connsiteX6" fmla="*/ 4172065 w 4335725"/>
              <a:gd name="connsiteY6" fmla="*/ 2892774 h 3532180"/>
              <a:gd name="connsiteX7" fmla="*/ 4124349 w 4335725"/>
              <a:gd name="connsiteY7" fmla="*/ 2907089 h 3532180"/>
              <a:gd name="connsiteX8" fmla="*/ 4078224 w 4335725"/>
              <a:gd name="connsiteY8" fmla="*/ 2922994 h 3532180"/>
              <a:gd name="connsiteX9" fmla="*/ 4035278 w 4335725"/>
              <a:gd name="connsiteY9" fmla="*/ 2942082 h 3532180"/>
              <a:gd name="connsiteX10" fmla="*/ 3995515 w 4335725"/>
              <a:gd name="connsiteY10" fmla="*/ 2964348 h 3532180"/>
              <a:gd name="connsiteX11" fmla="*/ 3960521 w 4335725"/>
              <a:gd name="connsiteY11" fmla="*/ 2992978 h 3532180"/>
              <a:gd name="connsiteX12" fmla="*/ 3923939 w 4335725"/>
              <a:gd name="connsiteY12" fmla="*/ 3024791 h 3532180"/>
              <a:gd name="connsiteX13" fmla="*/ 3892126 w 4335725"/>
              <a:gd name="connsiteY13" fmla="*/ 3061373 h 3532180"/>
              <a:gd name="connsiteX14" fmla="*/ 3861905 w 4335725"/>
              <a:gd name="connsiteY14" fmla="*/ 3099547 h 3532180"/>
              <a:gd name="connsiteX15" fmla="*/ 3831684 w 4335725"/>
              <a:gd name="connsiteY15" fmla="*/ 3139310 h 3532180"/>
              <a:gd name="connsiteX16" fmla="*/ 3801464 w 4335725"/>
              <a:gd name="connsiteY16" fmla="*/ 3179075 h 3532180"/>
              <a:gd name="connsiteX17" fmla="*/ 3771243 w 4335725"/>
              <a:gd name="connsiteY17" fmla="*/ 3217249 h 3532180"/>
              <a:gd name="connsiteX18" fmla="*/ 3737841 w 4335725"/>
              <a:gd name="connsiteY18" fmla="*/ 3253831 h 3532180"/>
              <a:gd name="connsiteX19" fmla="*/ 3704438 w 4335725"/>
              <a:gd name="connsiteY19" fmla="*/ 3285642 h 3532180"/>
              <a:gd name="connsiteX20" fmla="*/ 3666266 w 4335725"/>
              <a:gd name="connsiteY20" fmla="*/ 3312682 h 3532180"/>
              <a:gd name="connsiteX21" fmla="*/ 3626501 w 4335725"/>
              <a:gd name="connsiteY21" fmla="*/ 3333360 h 3532180"/>
              <a:gd name="connsiteX22" fmla="*/ 3578783 w 4335725"/>
              <a:gd name="connsiteY22" fmla="*/ 3347676 h 3532180"/>
              <a:gd name="connsiteX23" fmla="*/ 3529475 w 4335725"/>
              <a:gd name="connsiteY23" fmla="*/ 3354038 h 3532180"/>
              <a:gd name="connsiteX24" fmla="*/ 3478579 w 4335725"/>
              <a:gd name="connsiteY24" fmla="*/ 3355628 h 3532180"/>
              <a:gd name="connsiteX25" fmla="*/ 3424498 w 4335725"/>
              <a:gd name="connsiteY25" fmla="*/ 3350856 h 3532180"/>
              <a:gd name="connsiteX26" fmla="*/ 3370419 w 4335725"/>
              <a:gd name="connsiteY26" fmla="*/ 3344494 h 3532180"/>
              <a:gd name="connsiteX27" fmla="*/ 3316339 w 4335725"/>
              <a:gd name="connsiteY27" fmla="*/ 3336540 h 3532180"/>
              <a:gd name="connsiteX28" fmla="*/ 3262260 w 4335725"/>
              <a:gd name="connsiteY28" fmla="*/ 3330180 h 3532180"/>
              <a:gd name="connsiteX29" fmla="*/ 3208180 w 4335725"/>
              <a:gd name="connsiteY29" fmla="*/ 3326998 h 3532180"/>
              <a:gd name="connsiteX30" fmla="*/ 3155691 w 4335725"/>
              <a:gd name="connsiteY30" fmla="*/ 3326998 h 3532180"/>
              <a:gd name="connsiteX31" fmla="*/ 3106385 w 4335725"/>
              <a:gd name="connsiteY31" fmla="*/ 3333360 h 3532180"/>
              <a:gd name="connsiteX32" fmla="*/ 3055487 w 4335725"/>
              <a:gd name="connsiteY32" fmla="*/ 3346085 h 3532180"/>
              <a:gd name="connsiteX33" fmla="*/ 3009359 w 4335725"/>
              <a:gd name="connsiteY33" fmla="*/ 3365171 h 3532180"/>
              <a:gd name="connsiteX34" fmla="*/ 2961643 w 4335725"/>
              <a:gd name="connsiteY34" fmla="*/ 3390621 h 3532180"/>
              <a:gd name="connsiteX35" fmla="*/ 2913927 w 4335725"/>
              <a:gd name="connsiteY35" fmla="*/ 3416071 h 3532180"/>
              <a:gd name="connsiteX36" fmla="*/ 2866209 w 4335725"/>
              <a:gd name="connsiteY36" fmla="*/ 3444699 h 3532180"/>
              <a:gd name="connsiteX37" fmla="*/ 2820081 w 4335725"/>
              <a:gd name="connsiteY37" fmla="*/ 3471739 h 3532180"/>
              <a:gd name="connsiteX38" fmla="*/ 2770775 w 4335725"/>
              <a:gd name="connsiteY38" fmla="*/ 3495598 h 3532180"/>
              <a:gd name="connsiteX39" fmla="*/ 2723057 w 4335725"/>
              <a:gd name="connsiteY39" fmla="*/ 3514685 h 3532180"/>
              <a:gd name="connsiteX40" fmla="*/ 2673749 w 4335725"/>
              <a:gd name="connsiteY40" fmla="*/ 3527410 h 3532180"/>
              <a:gd name="connsiteX41" fmla="*/ 2622852 w 4335725"/>
              <a:gd name="connsiteY41" fmla="*/ 3532180 h 3532180"/>
              <a:gd name="connsiteX42" fmla="*/ 2571953 w 4335725"/>
              <a:gd name="connsiteY42" fmla="*/ 3527410 h 3532180"/>
              <a:gd name="connsiteX43" fmla="*/ 2522645 w 4335725"/>
              <a:gd name="connsiteY43" fmla="*/ 3514685 h 3532180"/>
              <a:gd name="connsiteX44" fmla="*/ 2474930 w 4335725"/>
              <a:gd name="connsiteY44" fmla="*/ 3495598 h 3532180"/>
              <a:gd name="connsiteX45" fmla="*/ 2425621 w 4335725"/>
              <a:gd name="connsiteY45" fmla="*/ 3471739 h 3532180"/>
              <a:gd name="connsiteX46" fmla="*/ 2379493 w 4335725"/>
              <a:gd name="connsiteY46" fmla="*/ 3444699 h 3532180"/>
              <a:gd name="connsiteX47" fmla="*/ 2331777 w 4335725"/>
              <a:gd name="connsiteY47" fmla="*/ 3416071 h 3532180"/>
              <a:gd name="connsiteX48" fmla="*/ 2284059 w 4335725"/>
              <a:gd name="connsiteY48" fmla="*/ 3390621 h 3532180"/>
              <a:gd name="connsiteX49" fmla="*/ 2236343 w 4335725"/>
              <a:gd name="connsiteY49" fmla="*/ 3365171 h 3532180"/>
              <a:gd name="connsiteX50" fmla="*/ 2188627 w 4335725"/>
              <a:gd name="connsiteY50" fmla="*/ 3346085 h 3532180"/>
              <a:gd name="connsiteX51" fmla="*/ 2139319 w 4335725"/>
              <a:gd name="connsiteY51" fmla="*/ 3333360 h 3532180"/>
              <a:gd name="connsiteX52" fmla="*/ 2090011 w 4335725"/>
              <a:gd name="connsiteY52" fmla="*/ 3326998 h 3532180"/>
              <a:gd name="connsiteX53" fmla="*/ 2037520 w 4335725"/>
              <a:gd name="connsiteY53" fmla="*/ 3326998 h 3532180"/>
              <a:gd name="connsiteX54" fmla="*/ 1983442 w 4335725"/>
              <a:gd name="connsiteY54" fmla="*/ 3330180 h 3532180"/>
              <a:gd name="connsiteX55" fmla="*/ 1929363 w 4335725"/>
              <a:gd name="connsiteY55" fmla="*/ 3336540 h 3532180"/>
              <a:gd name="connsiteX56" fmla="*/ 1875283 w 4335725"/>
              <a:gd name="connsiteY56" fmla="*/ 3344494 h 3532180"/>
              <a:gd name="connsiteX57" fmla="*/ 1821202 w 4335725"/>
              <a:gd name="connsiteY57" fmla="*/ 3350856 h 3532180"/>
              <a:gd name="connsiteX58" fmla="*/ 1767124 w 4335725"/>
              <a:gd name="connsiteY58" fmla="*/ 3355628 h 3532180"/>
              <a:gd name="connsiteX59" fmla="*/ 1716227 w 4335725"/>
              <a:gd name="connsiteY59" fmla="*/ 3354038 h 3532180"/>
              <a:gd name="connsiteX60" fmla="*/ 1666919 w 4335725"/>
              <a:gd name="connsiteY60" fmla="*/ 3347676 h 3532180"/>
              <a:gd name="connsiteX61" fmla="*/ 1619201 w 4335725"/>
              <a:gd name="connsiteY61" fmla="*/ 3333360 h 3532180"/>
              <a:gd name="connsiteX62" fmla="*/ 1579437 w 4335725"/>
              <a:gd name="connsiteY62" fmla="*/ 3312682 h 3532180"/>
              <a:gd name="connsiteX63" fmla="*/ 1541263 w 4335725"/>
              <a:gd name="connsiteY63" fmla="*/ 3285642 h 3532180"/>
              <a:gd name="connsiteX64" fmla="*/ 1507862 w 4335725"/>
              <a:gd name="connsiteY64" fmla="*/ 3253831 h 3532180"/>
              <a:gd name="connsiteX65" fmla="*/ 1474459 w 4335725"/>
              <a:gd name="connsiteY65" fmla="*/ 3217249 h 3532180"/>
              <a:gd name="connsiteX66" fmla="*/ 1444238 w 4335725"/>
              <a:gd name="connsiteY66" fmla="*/ 3179075 h 3532180"/>
              <a:gd name="connsiteX67" fmla="*/ 1414018 w 4335725"/>
              <a:gd name="connsiteY67" fmla="*/ 3139310 h 3532180"/>
              <a:gd name="connsiteX68" fmla="*/ 1383797 w 4335725"/>
              <a:gd name="connsiteY68" fmla="*/ 3099547 h 3532180"/>
              <a:gd name="connsiteX69" fmla="*/ 1353577 w 4335725"/>
              <a:gd name="connsiteY69" fmla="*/ 3061373 h 3532180"/>
              <a:gd name="connsiteX70" fmla="*/ 1321765 w 4335725"/>
              <a:gd name="connsiteY70" fmla="*/ 3024791 h 3532180"/>
              <a:gd name="connsiteX71" fmla="*/ 1285181 w 4335725"/>
              <a:gd name="connsiteY71" fmla="*/ 2992978 h 3532180"/>
              <a:gd name="connsiteX72" fmla="*/ 1250188 w 4335725"/>
              <a:gd name="connsiteY72" fmla="*/ 2964348 h 3532180"/>
              <a:gd name="connsiteX73" fmla="*/ 1210424 w 4335725"/>
              <a:gd name="connsiteY73" fmla="*/ 2942082 h 3532180"/>
              <a:gd name="connsiteX74" fmla="*/ 1167479 w 4335725"/>
              <a:gd name="connsiteY74" fmla="*/ 2922994 h 3532180"/>
              <a:gd name="connsiteX75" fmla="*/ 1121353 w 4335725"/>
              <a:gd name="connsiteY75" fmla="*/ 2907089 h 3532180"/>
              <a:gd name="connsiteX76" fmla="*/ 1073635 w 4335725"/>
              <a:gd name="connsiteY76" fmla="*/ 2892774 h 3532180"/>
              <a:gd name="connsiteX77" fmla="*/ 1025919 w 4335725"/>
              <a:gd name="connsiteY77" fmla="*/ 2880049 h 3532180"/>
              <a:gd name="connsiteX78" fmla="*/ 976611 w 4335725"/>
              <a:gd name="connsiteY78" fmla="*/ 2867324 h 3532180"/>
              <a:gd name="connsiteX79" fmla="*/ 930485 w 4335725"/>
              <a:gd name="connsiteY79" fmla="*/ 2853009 h 3532180"/>
              <a:gd name="connsiteX80" fmla="*/ 884357 w 4335725"/>
              <a:gd name="connsiteY80" fmla="*/ 2837103 h 3532180"/>
              <a:gd name="connsiteX81" fmla="*/ 841413 w 4335725"/>
              <a:gd name="connsiteY81" fmla="*/ 2818015 h 3532180"/>
              <a:gd name="connsiteX82" fmla="*/ 803238 w 4335725"/>
              <a:gd name="connsiteY82" fmla="*/ 2794157 h 3532180"/>
              <a:gd name="connsiteX83" fmla="*/ 768245 w 4335725"/>
              <a:gd name="connsiteY83" fmla="*/ 2765527 h 3532180"/>
              <a:gd name="connsiteX84" fmla="*/ 739617 w 4335725"/>
              <a:gd name="connsiteY84" fmla="*/ 2730536 h 3532180"/>
              <a:gd name="connsiteX85" fmla="*/ 715759 w 4335725"/>
              <a:gd name="connsiteY85" fmla="*/ 2692361 h 3532180"/>
              <a:gd name="connsiteX86" fmla="*/ 696671 w 4335725"/>
              <a:gd name="connsiteY86" fmla="*/ 2649416 h 3532180"/>
              <a:gd name="connsiteX87" fmla="*/ 680766 w 4335725"/>
              <a:gd name="connsiteY87" fmla="*/ 2603290 h 3532180"/>
              <a:gd name="connsiteX88" fmla="*/ 666450 w 4335725"/>
              <a:gd name="connsiteY88" fmla="*/ 2557164 h 3532180"/>
              <a:gd name="connsiteX89" fmla="*/ 653726 w 4335725"/>
              <a:gd name="connsiteY89" fmla="*/ 2507856 h 3532180"/>
              <a:gd name="connsiteX90" fmla="*/ 641000 w 4335725"/>
              <a:gd name="connsiteY90" fmla="*/ 2460140 h 3532180"/>
              <a:gd name="connsiteX91" fmla="*/ 626685 w 4335725"/>
              <a:gd name="connsiteY91" fmla="*/ 2412422 h 3532180"/>
              <a:gd name="connsiteX92" fmla="*/ 610780 w 4335725"/>
              <a:gd name="connsiteY92" fmla="*/ 2366295 h 3532180"/>
              <a:gd name="connsiteX93" fmla="*/ 591692 w 4335725"/>
              <a:gd name="connsiteY93" fmla="*/ 2323348 h 3532180"/>
              <a:gd name="connsiteX94" fmla="*/ 569424 w 4335725"/>
              <a:gd name="connsiteY94" fmla="*/ 2283586 h 3532180"/>
              <a:gd name="connsiteX95" fmla="*/ 540796 w 4335725"/>
              <a:gd name="connsiteY95" fmla="*/ 2248593 h 3532180"/>
              <a:gd name="connsiteX96" fmla="*/ 508983 w 4335725"/>
              <a:gd name="connsiteY96" fmla="*/ 2212010 h 3532180"/>
              <a:gd name="connsiteX97" fmla="*/ 472400 w 4335725"/>
              <a:gd name="connsiteY97" fmla="*/ 2180199 h 3532180"/>
              <a:gd name="connsiteX98" fmla="*/ 432635 w 4335725"/>
              <a:gd name="connsiteY98" fmla="*/ 2149978 h 3532180"/>
              <a:gd name="connsiteX99" fmla="*/ 392872 w 4335725"/>
              <a:gd name="connsiteY99" fmla="*/ 2119758 h 3532180"/>
              <a:gd name="connsiteX100" fmla="*/ 353108 w 4335725"/>
              <a:gd name="connsiteY100" fmla="*/ 2089537 h 3532180"/>
              <a:gd name="connsiteX101" fmla="*/ 314933 w 4335725"/>
              <a:gd name="connsiteY101" fmla="*/ 2059315 h 3532180"/>
              <a:gd name="connsiteX102" fmla="*/ 278350 w 4335725"/>
              <a:gd name="connsiteY102" fmla="*/ 2025914 h 3532180"/>
              <a:gd name="connsiteX103" fmla="*/ 246539 w 4335725"/>
              <a:gd name="connsiteY103" fmla="*/ 1992513 h 3532180"/>
              <a:gd name="connsiteX104" fmla="*/ 219500 w 4335725"/>
              <a:gd name="connsiteY104" fmla="*/ 1954338 h 3532180"/>
              <a:gd name="connsiteX105" fmla="*/ 198823 w 4335725"/>
              <a:gd name="connsiteY105" fmla="*/ 1914575 h 3532180"/>
              <a:gd name="connsiteX106" fmla="*/ 184508 w 4335725"/>
              <a:gd name="connsiteY106" fmla="*/ 1866859 h 3532180"/>
              <a:gd name="connsiteX107" fmla="*/ 178145 w 4335725"/>
              <a:gd name="connsiteY107" fmla="*/ 1817551 h 3532180"/>
              <a:gd name="connsiteX108" fmla="*/ 176554 w 4335725"/>
              <a:gd name="connsiteY108" fmla="*/ 1766651 h 3532180"/>
              <a:gd name="connsiteX109" fmla="*/ 181326 w 4335725"/>
              <a:gd name="connsiteY109" fmla="*/ 1712572 h 3532180"/>
              <a:gd name="connsiteX110" fmla="*/ 187688 w 4335725"/>
              <a:gd name="connsiteY110" fmla="*/ 1658493 h 3532180"/>
              <a:gd name="connsiteX111" fmla="*/ 195640 w 4335725"/>
              <a:gd name="connsiteY111" fmla="*/ 1604413 h 3532180"/>
              <a:gd name="connsiteX112" fmla="*/ 202004 w 4335725"/>
              <a:gd name="connsiteY112" fmla="*/ 1550335 h 3532180"/>
              <a:gd name="connsiteX113" fmla="*/ 205186 w 4335725"/>
              <a:gd name="connsiteY113" fmla="*/ 1496256 h 3532180"/>
              <a:gd name="connsiteX114" fmla="*/ 205186 w 4335725"/>
              <a:gd name="connsiteY114" fmla="*/ 1443766 h 3532180"/>
              <a:gd name="connsiteX115" fmla="*/ 198823 w 4335725"/>
              <a:gd name="connsiteY115" fmla="*/ 1394460 h 3532180"/>
              <a:gd name="connsiteX116" fmla="*/ 186098 w 4335725"/>
              <a:gd name="connsiteY116" fmla="*/ 1345152 h 3532180"/>
              <a:gd name="connsiteX117" fmla="*/ 167011 w 4335725"/>
              <a:gd name="connsiteY117" fmla="*/ 1299024 h 3532180"/>
              <a:gd name="connsiteX118" fmla="*/ 143153 w 4335725"/>
              <a:gd name="connsiteY118" fmla="*/ 1251308 h 3532180"/>
              <a:gd name="connsiteX119" fmla="*/ 116112 w 4335725"/>
              <a:gd name="connsiteY119" fmla="*/ 1203592 h 3532180"/>
              <a:gd name="connsiteX120" fmla="*/ 87483 w 4335725"/>
              <a:gd name="connsiteY120" fmla="*/ 1155874 h 3532180"/>
              <a:gd name="connsiteX121" fmla="*/ 60443 w 4335725"/>
              <a:gd name="connsiteY121" fmla="*/ 1109746 h 3532180"/>
              <a:gd name="connsiteX122" fmla="*/ 36583 w 4335725"/>
              <a:gd name="connsiteY122" fmla="*/ 1060441 h 3532180"/>
              <a:gd name="connsiteX123" fmla="*/ 17498 w 4335725"/>
              <a:gd name="connsiteY123" fmla="*/ 1012723 h 3532180"/>
              <a:gd name="connsiteX124" fmla="*/ 4773 w 4335725"/>
              <a:gd name="connsiteY124" fmla="*/ 963415 h 3532180"/>
              <a:gd name="connsiteX125" fmla="*/ 0 w 4335725"/>
              <a:gd name="connsiteY125" fmla="*/ 912516 h 3532180"/>
              <a:gd name="connsiteX126" fmla="*/ 4773 w 4335725"/>
              <a:gd name="connsiteY126" fmla="*/ 861620 h 3532180"/>
              <a:gd name="connsiteX127" fmla="*/ 17498 w 4335725"/>
              <a:gd name="connsiteY127" fmla="*/ 812312 h 3532180"/>
              <a:gd name="connsiteX128" fmla="*/ 36583 w 4335725"/>
              <a:gd name="connsiteY128" fmla="*/ 764594 h 3532180"/>
              <a:gd name="connsiteX129" fmla="*/ 60443 w 4335725"/>
              <a:gd name="connsiteY129" fmla="*/ 715288 h 3532180"/>
              <a:gd name="connsiteX130" fmla="*/ 87483 w 4335725"/>
              <a:gd name="connsiteY130" fmla="*/ 669160 h 3532180"/>
              <a:gd name="connsiteX131" fmla="*/ 116112 w 4335725"/>
              <a:gd name="connsiteY131" fmla="*/ 621444 h 3532180"/>
              <a:gd name="connsiteX132" fmla="*/ 143153 w 4335725"/>
              <a:gd name="connsiteY132" fmla="*/ 573726 h 3532180"/>
              <a:gd name="connsiteX133" fmla="*/ 167011 w 4335725"/>
              <a:gd name="connsiteY133" fmla="*/ 526010 h 3532180"/>
              <a:gd name="connsiteX134" fmla="*/ 186098 w 4335725"/>
              <a:gd name="connsiteY134" fmla="*/ 479882 h 3532180"/>
              <a:gd name="connsiteX135" fmla="*/ 198823 w 4335725"/>
              <a:gd name="connsiteY135" fmla="*/ 430575 h 3532180"/>
              <a:gd name="connsiteX136" fmla="*/ 205186 w 4335725"/>
              <a:gd name="connsiteY136" fmla="*/ 381268 h 3532180"/>
              <a:gd name="connsiteX137" fmla="*/ 205186 w 4335725"/>
              <a:gd name="connsiteY137" fmla="*/ 328780 h 3532180"/>
              <a:gd name="connsiteX138" fmla="*/ 202004 w 4335725"/>
              <a:gd name="connsiteY138" fmla="*/ 274700 h 3532180"/>
              <a:gd name="connsiteX139" fmla="*/ 195640 w 4335725"/>
              <a:gd name="connsiteY139" fmla="*/ 220621 h 3532180"/>
              <a:gd name="connsiteX140" fmla="*/ 187688 w 4335725"/>
              <a:gd name="connsiteY140" fmla="*/ 166541 h 3532180"/>
              <a:gd name="connsiteX141" fmla="*/ 181326 w 4335725"/>
              <a:gd name="connsiteY141" fmla="*/ 112462 h 3532180"/>
              <a:gd name="connsiteX142" fmla="*/ 176554 w 4335725"/>
              <a:gd name="connsiteY142" fmla="*/ 58383 h 3532180"/>
              <a:gd name="connsiteX143" fmla="*/ 178145 w 4335725"/>
              <a:gd name="connsiteY143" fmla="*/ 7485 h 353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4335725" h="3532180">
                <a:moveTo>
                  <a:pt x="179111" y="0"/>
                </a:moveTo>
                <a:lnTo>
                  <a:pt x="4335725" y="0"/>
                </a:lnTo>
                <a:lnTo>
                  <a:pt x="4335725" y="2845937"/>
                </a:lnTo>
                <a:lnTo>
                  <a:pt x="4315217" y="2853009"/>
                </a:lnTo>
                <a:lnTo>
                  <a:pt x="4269092" y="2867324"/>
                </a:lnTo>
                <a:lnTo>
                  <a:pt x="4219783" y="2880049"/>
                </a:lnTo>
                <a:lnTo>
                  <a:pt x="4172065" y="2892774"/>
                </a:lnTo>
                <a:lnTo>
                  <a:pt x="4124349" y="2907089"/>
                </a:lnTo>
                <a:lnTo>
                  <a:pt x="4078224" y="2922994"/>
                </a:lnTo>
                <a:lnTo>
                  <a:pt x="4035278" y="2942082"/>
                </a:lnTo>
                <a:lnTo>
                  <a:pt x="3995515" y="2964348"/>
                </a:lnTo>
                <a:lnTo>
                  <a:pt x="3960521" y="2992978"/>
                </a:lnTo>
                <a:lnTo>
                  <a:pt x="3923939" y="3024791"/>
                </a:lnTo>
                <a:lnTo>
                  <a:pt x="3892126" y="3061373"/>
                </a:lnTo>
                <a:lnTo>
                  <a:pt x="3861905" y="3099547"/>
                </a:lnTo>
                <a:lnTo>
                  <a:pt x="3831684" y="3139310"/>
                </a:lnTo>
                <a:lnTo>
                  <a:pt x="3801464" y="3179075"/>
                </a:lnTo>
                <a:lnTo>
                  <a:pt x="3771243" y="3217249"/>
                </a:lnTo>
                <a:lnTo>
                  <a:pt x="3737841" y="3253831"/>
                </a:lnTo>
                <a:lnTo>
                  <a:pt x="3704438" y="3285642"/>
                </a:lnTo>
                <a:lnTo>
                  <a:pt x="3666266" y="3312682"/>
                </a:lnTo>
                <a:lnTo>
                  <a:pt x="3626501" y="3333360"/>
                </a:lnTo>
                <a:lnTo>
                  <a:pt x="3578783" y="3347676"/>
                </a:lnTo>
                <a:lnTo>
                  <a:pt x="3529475" y="3354038"/>
                </a:lnTo>
                <a:lnTo>
                  <a:pt x="3478579" y="3355628"/>
                </a:lnTo>
                <a:lnTo>
                  <a:pt x="3424498" y="3350856"/>
                </a:lnTo>
                <a:lnTo>
                  <a:pt x="3370419" y="3344494"/>
                </a:lnTo>
                <a:lnTo>
                  <a:pt x="3316339" y="3336540"/>
                </a:lnTo>
                <a:lnTo>
                  <a:pt x="3262260" y="3330180"/>
                </a:lnTo>
                <a:lnTo>
                  <a:pt x="3208180" y="3326998"/>
                </a:lnTo>
                <a:lnTo>
                  <a:pt x="3155691" y="3326998"/>
                </a:lnTo>
                <a:lnTo>
                  <a:pt x="3106385" y="3333360"/>
                </a:lnTo>
                <a:lnTo>
                  <a:pt x="3055487" y="3346085"/>
                </a:lnTo>
                <a:lnTo>
                  <a:pt x="3009359" y="3365171"/>
                </a:lnTo>
                <a:lnTo>
                  <a:pt x="2961643" y="3390621"/>
                </a:lnTo>
                <a:lnTo>
                  <a:pt x="2913927" y="3416071"/>
                </a:lnTo>
                <a:lnTo>
                  <a:pt x="2866209" y="3444699"/>
                </a:lnTo>
                <a:lnTo>
                  <a:pt x="2820081" y="3471739"/>
                </a:lnTo>
                <a:lnTo>
                  <a:pt x="2770775" y="3495598"/>
                </a:lnTo>
                <a:lnTo>
                  <a:pt x="2723057" y="3514685"/>
                </a:lnTo>
                <a:lnTo>
                  <a:pt x="2673749" y="3527410"/>
                </a:lnTo>
                <a:lnTo>
                  <a:pt x="2622852" y="3532180"/>
                </a:lnTo>
                <a:lnTo>
                  <a:pt x="2571953" y="3527410"/>
                </a:lnTo>
                <a:lnTo>
                  <a:pt x="2522645" y="3514685"/>
                </a:lnTo>
                <a:lnTo>
                  <a:pt x="2474930" y="3495598"/>
                </a:lnTo>
                <a:lnTo>
                  <a:pt x="2425621" y="3471739"/>
                </a:lnTo>
                <a:lnTo>
                  <a:pt x="2379493" y="3444699"/>
                </a:lnTo>
                <a:lnTo>
                  <a:pt x="2331777" y="3416071"/>
                </a:lnTo>
                <a:lnTo>
                  <a:pt x="2284059" y="3390621"/>
                </a:lnTo>
                <a:lnTo>
                  <a:pt x="2236343" y="3365171"/>
                </a:lnTo>
                <a:lnTo>
                  <a:pt x="2188627" y="3346085"/>
                </a:lnTo>
                <a:lnTo>
                  <a:pt x="2139319" y="3333360"/>
                </a:lnTo>
                <a:lnTo>
                  <a:pt x="2090011" y="3326998"/>
                </a:lnTo>
                <a:lnTo>
                  <a:pt x="2037520" y="3326998"/>
                </a:lnTo>
                <a:lnTo>
                  <a:pt x="1983442" y="3330180"/>
                </a:lnTo>
                <a:lnTo>
                  <a:pt x="1929363" y="3336540"/>
                </a:lnTo>
                <a:lnTo>
                  <a:pt x="1875283" y="3344494"/>
                </a:lnTo>
                <a:lnTo>
                  <a:pt x="1821202" y="3350856"/>
                </a:lnTo>
                <a:lnTo>
                  <a:pt x="1767124" y="3355628"/>
                </a:lnTo>
                <a:lnTo>
                  <a:pt x="1716227" y="3354038"/>
                </a:lnTo>
                <a:lnTo>
                  <a:pt x="1666919" y="3347676"/>
                </a:lnTo>
                <a:lnTo>
                  <a:pt x="1619201" y="3333360"/>
                </a:lnTo>
                <a:lnTo>
                  <a:pt x="1579437" y="3312682"/>
                </a:lnTo>
                <a:lnTo>
                  <a:pt x="1541263" y="3285642"/>
                </a:lnTo>
                <a:lnTo>
                  <a:pt x="1507862" y="3253831"/>
                </a:lnTo>
                <a:lnTo>
                  <a:pt x="1474459" y="3217249"/>
                </a:lnTo>
                <a:lnTo>
                  <a:pt x="1444238" y="3179075"/>
                </a:lnTo>
                <a:lnTo>
                  <a:pt x="1414018" y="3139310"/>
                </a:lnTo>
                <a:lnTo>
                  <a:pt x="1383797" y="3099547"/>
                </a:lnTo>
                <a:lnTo>
                  <a:pt x="1353577" y="3061373"/>
                </a:lnTo>
                <a:lnTo>
                  <a:pt x="1321765" y="3024791"/>
                </a:lnTo>
                <a:lnTo>
                  <a:pt x="1285181" y="2992978"/>
                </a:lnTo>
                <a:lnTo>
                  <a:pt x="1250188" y="2964348"/>
                </a:lnTo>
                <a:lnTo>
                  <a:pt x="1210424" y="2942082"/>
                </a:lnTo>
                <a:lnTo>
                  <a:pt x="1167479" y="2922994"/>
                </a:lnTo>
                <a:lnTo>
                  <a:pt x="1121353" y="2907089"/>
                </a:lnTo>
                <a:lnTo>
                  <a:pt x="1073635" y="2892774"/>
                </a:lnTo>
                <a:lnTo>
                  <a:pt x="1025919" y="2880049"/>
                </a:lnTo>
                <a:lnTo>
                  <a:pt x="976611" y="2867324"/>
                </a:lnTo>
                <a:lnTo>
                  <a:pt x="930485" y="2853009"/>
                </a:lnTo>
                <a:lnTo>
                  <a:pt x="884357" y="2837103"/>
                </a:lnTo>
                <a:lnTo>
                  <a:pt x="841413" y="2818015"/>
                </a:lnTo>
                <a:lnTo>
                  <a:pt x="803238" y="2794157"/>
                </a:lnTo>
                <a:lnTo>
                  <a:pt x="768245" y="2765527"/>
                </a:lnTo>
                <a:lnTo>
                  <a:pt x="739617" y="2730536"/>
                </a:lnTo>
                <a:lnTo>
                  <a:pt x="715759" y="2692361"/>
                </a:lnTo>
                <a:lnTo>
                  <a:pt x="696671" y="2649416"/>
                </a:lnTo>
                <a:lnTo>
                  <a:pt x="680766" y="2603290"/>
                </a:lnTo>
                <a:lnTo>
                  <a:pt x="666450" y="2557164"/>
                </a:lnTo>
                <a:lnTo>
                  <a:pt x="653726" y="2507856"/>
                </a:lnTo>
                <a:lnTo>
                  <a:pt x="641000" y="2460140"/>
                </a:lnTo>
                <a:lnTo>
                  <a:pt x="626685" y="2412422"/>
                </a:lnTo>
                <a:lnTo>
                  <a:pt x="610780" y="2366295"/>
                </a:lnTo>
                <a:lnTo>
                  <a:pt x="591692" y="2323348"/>
                </a:lnTo>
                <a:lnTo>
                  <a:pt x="569424" y="2283586"/>
                </a:lnTo>
                <a:lnTo>
                  <a:pt x="540796" y="2248593"/>
                </a:lnTo>
                <a:lnTo>
                  <a:pt x="508983" y="2212010"/>
                </a:lnTo>
                <a:lnTo>
                  <a:pt x="472400" y="2180199"/>
                </a:lnTo>
                <a:lnTo>
                  <a:pt x="432635" y="2149978"/>
                </a:lnTo>
                <a:lnTo>
                  <a:pt x="392872" y="2119758"/>
                </a:lnTo>
                <a:lnTo>
                  <a:pt x="353108" y="2089537"/>
                </a:lnTo>
                <a:lnTo>
                  <a:pt x="314933" y="2059315"/>
                </a:lnTo>
                <a:lnTo>
                  <a:pt x="278350" y="2025914"/>
                </a:lnTo>
                <a:lnTo>
                  <a:pt x="246539" y="1992513"/>
                </a:lnTo>
                <a:lnTo>
                  <a:pt x="219500" y="1954338"/>
                </a:lnTo>
                <a:lnTo>
                  <a:pt x="198823" y="1914575"/>
                </a:lnTo>
                <a:lnTo>
                  <a:pt x="184508" y="1866859"/>
                </a:lnTo>
                <a:lnTo>
                  <a:pt x="178145" y="1817551"/>
                </a:lnTo>
                <a:lnTo>
                  <a:pt x="176554" y="1766651"/>
                </a:lnTo>
                <a:lnTo>
                  <a:pt x="181326" y="1712572"/>
                </a:lnTo>
                <a:lnTo>
                  <a:pt x="187688" y="1658493"/>
                </a:lnTo>
                <a:lnTo>
                  <a:pt x="195640" y="1604413"/>
                </a:lnTo>
                <a:lnTo>
                  <a:pt x="202004" y="1550335"/>
                </a:lnTo>
                <a:lnTo>
                  <a:pt x="205186" y="1496256"/>
                </a:lnTo>
                <a:lnTo>
                  <a:pt x="205186" y="1443766"/>
                </a:lnTo>
                <a:lnTo>
                  <a:pt x="198823" y="1394460"/>
                </a:lnTo>
                <a:lnTo>
                  <a:pt x="186098" y="1345152"/>
                </a:lnTo>
                <a:lnTo>
                  <a:pt x="167011" y="1299024"/>
                </a:lnTo>
                <a:lnTo>
                  <a:pt x="143153" y="1251308"/>
                </a:lnTo>
                <a:lnTo>
                  <a:pt x="116112" y="1203592"/>
                </a:lnTo>
                <a:lnTo>
                  <a:pt x="87483" y="1155874"/>
                </a:lnTo>
                <a:lnTo>
                  <a:pt x="60443" y="1109746"/>
                </a:lnTo>
                <a:lnTo>
                  <a:pt x="36583" y="1060441"/>
                </a:lnTo>
                <a:lnTo>
                  <a:pt x="17498" y="1012723"/>
                </a:lnTo>
                <a:lnTo>
                  <a:pt x="4773" y="963415"/>
                </a:lnTo>
                <a:lnTo>
                  <a:pt x="0" y="912516"/>
                </a:lnTo>
                <a:lnTo>
                  <a:pt x="4773" y="861620"/>
                </a:lnTo>
                <a:lnTo>
                  <a:pt x="17498" y="812312"/>
                </a:lnTo>
                <a:lnTo>
                  <a:pt x="36583" y="764594"/>
                </a:lnTo>
                <a:lnTo>
                  <a:pt x="60443" y="715288"/>
                </a:lnTo>
                <a:lnTo>
                  <a:pt x="87483" y="669160"/>
                </a:lnTo>
                <a:lnTo>
                  <a:pt x="116112" y="621444"/>
                </a:lnTo>
                <a:lnTo>
                  <a:pt x="143153" y="573726"/>
                </a:lnTo>
                <a:lnTo>
                  <a:pt x="167011" y="526010"/>
                </a:lnTo>
                <a:lnTo>
                  <a:pt x="186098" y="479882"/>
                </a:lnTo>
                <a:lnTo>
                  <a:pt x="198823" y="430575"/>
                </a:lnTo>
                <a:lnTo>
                  <a:pt x="205186" y="381268"/>
                </a:lnTo>
                <a:lnTo>
                  <a:pt x="205186" y="328780"/>
                </a:lnTo>
                <a:lnTo>
                  <a:pt x="202004" y="274700"/>
                </a:lnTo>
                <a:lnTo>
                  <a:pt x="195640" y="220621"/>
                </a:lnTo>
                <a:lnTo>
                  <a:pt x="187688" y="166541"/>
                </a:lnTo>
                <a:lnTo>
                  <a:pt x="181326" y="112462"/>
                </a:lnTo>
                <a:lnTo>
                  <a:pt x="176554" y="58383"/>
                </a:lnTo>
                <a:lnTo>
                  <a:pt x="178145" y="7485"/>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1026" name="Picture 2" descr="Kiwi, Ã¤pple, tomat, blÃ¥bÃ¤r, morot, kÃ¶rsbÃ¤r. Illustration">
            <a:extLst>
              <a:ext uri="{FF2B5EF4-FFF2-40B4-BE49-F238E27FC236}">
                <a16:creationId xmlns:a16="http://schemas.microsoft.com/office/drawing/2014/main" id="{F056595B-1F76-43FD-A41A-13F0A435B3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401" r="10357" b="-6"/>
          <a:stretch/>
        </p:blipFill>
        <p:spPr bwMode="auto">
          <a:xfrm>
            <a:off x="7959581" y="10"/>
            <a:ext cx="4232421" cy="3428990"/>
          </a:xfrm>
          <a:custGeom>
            <a:avLst/>
            <a:gdLst>
              <a:gd name="connsiteX0" fmla="*/ 176695 w 4232421"/>
              <a:gd name="connsiteY0" fmla="*/ 0 h 3429000"/>
              <a:gd name="connsiteX1" fmla="*/ 4232421 w 4232421"/>
              <a:gd name="connsiteY1" fmla="*/ 0 h 3429000"/>
              <a:gd name="connsiteX2" fmla="*/ 4232421 w 4232421"/>
              <a:gd name="connsiteY2" fmla="*/ 2741963 h 3429000"/>
              <a:gd name="connsiteX3" fmla="*/ 4230819 w 4232421"/>
              <a:gd name="connsiteY3" fmla="*/ 2742965 h 3429000"/>
              <a:gd name="connsiteX4" fmla="*/ 4189566 w 4232421"/>
              <a:gd name="connsiteY4" fmla="*/ 2761300 h 3429000"/>
              <a:gd name="connsiteX5" fmla="*/ 4145256 w 4232421"/>
              <a:gd name="connsiteY5" fmla="*/ 2776579 h 3429000"/>
              <a:gd name="connsiteX6" fmla="*/ 4100946 w 4232421"/>
              <a:gd name="connsiteY6" fmla="*/ 2790330 h 3429000"/>
              <a:gd name="connsiteX7" fmla="*/ 4053581 w 4232421"/>
              <a:gd name="connsiteY7" fmla="*/ 2802553 h 3429000"/>
              <a:gd name="connsiteX8" fmla="*/ 4007741 w 4232421"/>
              <a:gd name="connsiteY8" fmla="*/ 2814777 h 3429000"/>
              <a:gd name="connsiteX9" fmla="*/ 3961906 w 4232421"/>
              <a:gd name="connsiteY9" fmla="*/ 2828531 h 3429000"/>
              <a:gd name="connsiteX10" fmla="*/ 3917596 w 4232421"/>
              <a:gd name="connsiteY10" fmla="*/ 2843809 h 3429000"/>
              <a:gd name="connsiteX11" fmla="*/ 3876343 w 4232421"/>
              <a:gd name="connsiteY11" fmla="*/ 2862145 h 3429000"/>
              <a:gd name="connsiteX12" fmla="*/ 3838145 w 4232421"/>
              <a:gd name="connsiteY12" fmla="*/ 2883535 h 3429000"/>
              <a:gd name="connsiteX13" fmla="*/ 3804531 w 4232421"/>
              <a:gd name="connsiteY13" fmla="*/ 2911037 h 3429000"/>
              <a:gd name="connsiteX14" fmla="*/ 3769387 w 4232421"/>
              <a:gd name="connsiteY14" fmla="*/ 2941596 h 3429000"/>
              <a:gd name="connsiteX15" fmla="*/ 3738828 w 4232421"/>
              <a:gd name="connsiteY15" fmla="*/ 2976737 h 3429000"/>
              <a:gd name="connsiteX16" fmla="*/ 3709798 w 4232421"/>
              <a:gd name="connsiteY16" fmla="*/ 3013408 h 3429000"/>
              <a:gd name="connsiteX17" fmla="*/ 3680767 w 4232421"/>
              <a:gd name="connsiteY17" fmla="*/ 3051604 h 3429000"/>
              <a:gd name="connsiteX18" fmla="*/ 3651737 w 4232421"/>
              <a:gd name="connsiteY18" fmla="*/ 3089802 h 3429000"/>
              <a:gd name="connsiteX19" fmla="*/ 3622708 w 4232421"/>
              <a:gd name="connsiteY19" fmla="*/ 3126473 h 3429000"/>
              <a:gd name="connsiteX20" fmla="*/ 3590619 w 4232421"/>
              <a:gd name="connsiteY20" fmla="*/ 3161614 h 3429000"/>
              <a:gd name="connsiteX21" fmla="*/ 3558532 w 4232421"/>
              <a:gd name="connsiteY21" fmla="*/ 3192174 h 3429000"/>
              <a:gd name="connsiteX22" fmla="*/ 3521864 w 4232421"/>
              <a:gd name="connsiteY22" fmla="*/ 3218148 h 3429000"/>
              <a:gd name="connsiteX23" fmla="*/ 3483665 w 4232421"/>
              <a:gd name="connsiteY23" fmla="*/ 3238011 h 3429000"/>
              <a:gd name="connsiteX24" fmla="*/ 3437828 w 4232421"/>
              <a:gd name="connsiteY24" fmla="*/ 3251762 h 3429000"/>
              <a:gd name="connsiteX25" fmla="*/ 3390461 w 4232421"/>
              <a:gd name="connsiteY25" fmla="*/ 3257874 h 3429000"/>
              <a:gd name="connsiteX26" fmla="*/ 3341569 w 4232421"/>
              <a:gd name="connsiteY26" fmla="*/ 3259401 h 3429000"/>
              <a:gd name="connsiteX27" fmla="*/ 3289619 w 4232421"/>
              <a:gd name="connsiteY27" fmla="*/ 3254819 h 3429000"/>
              <a:gd name="connsiteX28" fmla="*/ 3237670 w 4232421"/>
              <a:gd name="connsiteY28" fmla="*/ 3248707 h 3429000"/>
              <a:gd name="connsiteX29" fmla="*/ 3185721 w 4232421"/>
              <a:gd name="connsiteY29" fmla="*/ 3241066 h 3429000"/>
              <a:gd name="connsiteX30" fmla="*/ 3133771 w 4232421"/>
              <a:gd name="connsiteY30" fmla="*/ 3234956 h 3429000"/>
              <a:gd name="connsiteX31" fmla="*/ 3081822 w 4232421"/>
              <a:gd name="connsiteY31" fmla="*/ 3231899 h 3429000"/>
              <a:gd name="connsiteX32" fmla="*/ 3031400 w 4232421"/>
              <a:gd name="connsiteY32" fmla="*/ 3231899 h 3429000"/>
              <a:gd name="connsiteX33" fmla="*/ 2984035 w 4232421"/>
              <a:gd name="connsiteY33" fmla="*/ 3238011 h 3429000"/>
              <a:gd name="connsiteX34" fmla="*/ 2935140 w 4232421"/>
              <a:gd name="connsiteY34" fmla="*/ 3250235 h 3429000"/>
              <a:gd name="connsiteX35" fmla="*/ 2890830 w 4232421"/>
              <a:gd name="connsiteY35" fmla="*/ 3268570 h 3429000"/>
              <a:gd name="connsiteX36" fmla="*/ 2844995 w 4232421"/>
              <a:gd name="connsiteY36" fmla="*/ 3293018 h 3429000"/>
              <a:gd name="connsiteX37" fmla="*/ 2799158 w 4232421"/>
              <a:gd name="connsiteY37" fmla="*/ 3317465 h 3429000"/>
              <a:gd name="connsiteX38" fmla="*/ 2753317 w 4232421"/>
              <a:gd name="connsiteY38" fmla="*/ 3344964 h 3429000"/>
              <a:gd name="connsiteX39" fmla="*/ 2709007 w 4232421"/>
              <a:gd name="connsiteY39" fmla="*/ 3370942 h 3429000"/>
              <a:gd name="connsiteX40" fmla="*/ 2661643 w 4232421"/>
              <a:gd name="connsiteY40" fmla="*/ 3393859 h 3429000"/>
              <a:gd name="connsiteX41" fmla="*/ 2615805 w 4232421"/>
              <a:gd name="connsiteY41" fmla="*/ 3412195 h 3429000"/>
              <a:gd name="connsiteX42" fmla="*/ 2568440 w 4232421"/>
              <a:gd name="connsiteY42" fmla="*/ 3424418 h 3429000"/>
              <a:gd name="connsiteX43" fmla="*/ 2519548 w 4232421"/>
              <a:gd name="connsiteY43" fmla="*/ 3429000 h 3429000"/>
              <a:gd name="connsiteX44" fmla="*/ 2470653 w 4232421"/>
              <a:gd name="connsiteY44" fmla="*/ 3424418 h 3429000"/>
              <a:gd name="connsiteX45" fmla="*/ 2423286 w 4232421"/>
              <a:gd name="connsiteY45" fmla="*/ 3412195 h 3429000"/>
              <a:gd name="connsiteX46" fmla="*/ 2377451 w 4232421"/>
              <a:gd name="connsiteY46" fmla="*/ 3393859 h 3429000"/>
              <a:gd name="connsiteX47" fmla="*/ 2330084 w 4232421"/>
              <a:gd name="connsiteY47" fmla="*/ 3370942 h 3429000"/>
              <a:gd name="connsiteX48" fmla="*/ 2285773 w 4232421"/>
              <a:gd name="connsiteY48" fmla="*/ 3344964 h 3429000"/>
              <a:gd name="connsiteX49" fmla="*/ 2239936 w 4232421"/>
              <a:gd name="connsiteY49" fmla="*/ 3317465 h 3429000"/>
              <a:gd name="connsiteX50" fmla="*/ 2194099 w 4232421"/>
              <a:gd name="connsiteY50" fmla="*/ 3293018 h 3429000"/>
              <a:gd name="connsiteX51" fmla="*/ 2148261 w 4232421"/>
              <a:gd name="connsiteY51" fmla="*/ 3268570 h 3429000"/>
              <a:gd name="connsiteX52" fmla="*/ 2102426 w 4232421"/>
              <a:gd name="connsiteY52" fmla="*/ 3250235 h 3429000"/>
              <a:gd name="connsiteX53" fmla="*/ 2055059 w 4232421"/>
              <a:gd name="connsiteY53" fmla="*/ 3238011 h 3429000"/>
              <a:gd name="connsiteX54" fmla="*/ 2007691 w 4232421"/>
              <a:gd name="connsiteY54" fmla="*/ 3231899 h 3429000"/>
              <a:gd name="connsiteX55" fmla="*/ 1957269 w 4232421"/>
              <a:gd name="connsiteY55" fmla="*/ 3231899 h 3429000"/>
              <a:gd name="connsiteX56" fmla="*/ 1905320 w 4232421"/>
              <a:gd name="connsiteY56" fmla="*/ 3234956 h 3429000"/>
              <a:gd name="connsiteX57" fmla="*/ 1853373 w 4232421"/>
              <a:gd name="connsiteY57" fmla="*/ 3241066 h 3429000"/>
              <a:gd name="connsiteX58" fmla="*/ 1801421 w 4232421"/>
              <a:gd name="connsiteY58" fmla="*/ 3248707 h 3429000"/>
              <a:gd name="connsiteX59" fmla="*/ 1749472 w 4232421"/>
              <a:gd name="connsiteY59" fmla="*/ 3254819 h 3429000"/>
              <a:gd name="connsiteX60" fmla="*/ 1697523 w 4232421"/>
              <a:gd name="connsiteY60" fmla="*/ 3259401 h 3429000"/>
              <a:gd name="connsiteX61" fmla="*/ 1648630 w 4232421"/>
              <a:gd name="connsiteY61" fmla="*/ 3257874 h 3429000"/>
              <a:gd name="connsiteX62" fmla="*/ 1601266 w 4232421"/>
              <a:gd name="connsiteY62" fmla="*/ 3251762 h 3429000"/>
              <a:gd name="connsiteX63" fmla="*/ 1555428 w 4232421"/>
              <a:gd name="connsiteY63" fmla="*/ 3238011 h 3429000"/>
              <a:gd name="connsiteX64" fmla="*/ 1517230 w 4232421"/>
              <a:gd name="connsiteY64" fmla="*/ 3218148 h 3429000"/>
              <a:gd name="connsiteX65" fmla="*/ 1480559 w 4232421"/>
              <a:gd name="connsiteY65" fmla="*/ 3192174 h 3429000"/>
              <a:gd name="connsiteX66" fmla="*/ 1448472 w 4232421"/>
              <a:gd name="connsiteY66" fmla="*/ 3161614 h 3429000"/>
              <a:gd name="connsiteX67" fmla="*/ 1416386 w 4232421"/>
              <a:gd name="connsiteY67" fmla="*/ 3126473 h 3429000"/>
              <a:gd name="connsiteX68" fmla="*/ 1387354 w 4232421"/>
              <a:gd name="connsiteY68" fmla="*/ 3089802 h 3429000"/>
              <a:gd name="connsiteX69" fmla="*/ 1358325 w 4232421"/>
              <a:gd name="connsiteY69" fmla="*/ 3051604 h 3429000"/>
              <a:gd name="connsiteX70" fmla="*/ 1329295 w 4232421"/>
              <a:gd name="connsiteY70" fmla="*/ 3013408 h 3429000"/>
              <a:gd name="connsiteX71" fmla="*/ 1300263 w 4232421"/>
              <a:gd name="connsiteY71" fmla="*/ 2976737 h 3429000"/>
              <a:gd name="connsiteX72" fmla="*/ 1269704 w 4232421"/>
              <a:gd name="connsiteY72" fmla="*/ 2941596 h 3429000"/>
              <a:gd name="connsiteX73" fmla="*/ 1234563 w 4232421"/>
              <a:gd name="connsiteY73" fmla="*/ 2911037 h 3429000"/>
              <a:gd name="connsiteX74" fmla="*/ 1200949 w 4232421"/>
              <a:gd name="connsiteY74" fmla="*/ 2883535 h 3429000"/>
              <a:gd name="connsiteX75" fmla="*/ 1162751 w 4232421"/>
              <a:gd name="connsiteY75" fmla="*/ 2862145 h 3429000"/>
              <a:gd name="connsiteX76" fmla="*/ 1121495 w 4232421"/>
              <a:gd name="connsiteY76" fmla="*/ 2843809 h 3429000"/>
              <a:gd name="connsiteX77" fmla="*/ 1077188 w 4232421"/>
              <a:gd name="connsiteY77" fmla="*/ 2828531 h 3429000"/>
              <a:gd name="connsiteX78" fmla="*/ 1031348 w 4232421"/>
              <a:gd name="connsiteY78" fmla="*/ 2814777 h 3429000"/>
              <a:gd name="connsiteX79" fmla="*/ 985513 w 4232421"/>
              <a:gd name="connsiteY79" fmla="*/ 2802553 h 3429000"/>
              <a:gd name="connsiteX80" fmla="*/ 938145 w 4232421"/>
              <a:gd name="connsiteY80" fmla="*/ 2790330 h 3429000"/>
              <a:gd name="connsiteX81" fmla="*/ 893838 w 4232421"/>
              <a:gd name="connsiteY81" fmla="*/ 2776579 h 3429000"/>
              <a:gd name="connsiteX82" fmla="*/ 849525 w 4232421"/>
              <a:gd name="connsiteY82" fmla="*/ 2761300 h 3429000"/>
              <a:gd name="connsiteX83" fmla="*/ 808275 w 4232421"/>
              <a:gd name="connsiteY83" fmla="*/ 2742965 h 3429000"/>
              <a:gd name="connsiteX84" fmla="*/ 771601 w 4232421"/>
              <a:gd name="connsiteY84" fmla="*/ 2720045 h 3429000"/>
              <a:gd name="connsiteX85" fmla="*/ 737987 w 4232421"/>
              <a:gd name="connsiteY85" fmla="*/ 2692543 h 3429000"/>
              <a:gd name="connsiteX86" fmla="*/ 710485 w 4232421"/>
              <a:gd name="connsiteY86" fmla="*/ 2658929 h 3429000"/>
              <a:gd name="connsiteX87" fmla="*/ 687568 w 4232421"/>
              <a:gd name="connsiteY87" fmla="*/ 2622258 h 3429000"/>
              <a:gd name="connsiteX88" fmla="*/ 669232 w 4232421"/>
              <a:gd name="connsiteY88" fmla="*/ 2581005 h 3429000"/>
              <a:gd name="connsiteX89" fmla="*/ 653954 w 4232421"/>
              <a:gd name="connsiteY89" fmla="*/ 2536695 h 3429000"/>
              <a:gd name="connsiteX90" fmla="*/ 640203 w 4232421"/>
              <a:gd name="connsiteY90" fmla="*/ 2492387 h 3429000"/>
              <a:gd name="connsiteX91" fmla="*/ 627979 w 4232421"/>
              <a:gd name="connsiteY91" fmla="*/ 2445020 h 3429000"/>
              <a:gd name="connsiteX92" fmla="*/ 615753 w 4232421"/>
              <a:gd name="connsiteY92" fmla="*/ 2399185 h 3429000"/>
              <a:gd name="connsiteX93" fmla="*/ 602002 w 4232421"/>
              <a:gd name="connsiteY93" fmla="*/ 2353345 h 3429000"/>
              <a:gd name="connsiteX94" fmla="*/ 586724 w 4232421"/>
              <a:gd name="connsiteY94" fmla="*/ 2309035 h 3429000"/>
              <a:gd name="connsiteX95" fmla="*/ 568388 w 4232421"/>
              <a:gd name="connsiteY95" fmla="*/ 2267782 h 3429000"/>
              <a:gd name="connsiteX96" fmla="*/ 546998 w 4232421"/>
              <a:gd name="connsiteY96" fmla="*/ 2229583 h 3429000"/>
              <a:gd name="connsiteX97" fmla="*/ 519496 w 4232421"/>
              <a:gd name="connsiteY97" fmla="*/ 2195970 h 3429000"/>
              <a:gd name="connsiteX98" fmla="*/ 488937 w 4232421"/>
              <a:gd name="connsiteY98" fmla="*/ 2160826 h 3429000"/>
              <a:gd name="connsiteX99" fmla="*/ 453796 w 4232421"/>
              <a:gd name="connsiteY99" fmla="*/ 2130269 h 3429000"/>
              <a:gd name="connsiteX100" fmla="*/ 415595 w 4232421"/>
              <a:gd name="connsiteY100" fmla="*/ 2101240 h 3429000"/>
              <a:gd name="connsiteX101" fmla="*/ 377399 w 4232421"/>
              <a:gd name="connsiteY101" fmla="*/ 2072208 h 3429000"/>
              <a:gd name="connsiteX102" fmla="*/ 339201 w 4232421"/>
              <a:gd name="connsiteY102" fmla="*/ 2043179 h 3429000"/>
              <a:gd name="connsiteX103" fmla="*/ 302530 w 4232421"/>
              <a:gd name="connsiteY103" fmla="*/ 2014147 h 3429000"/>
              <a:gd name="connsiteX104" fmla="*/ 267389 w 4232421"/>
              <a:gd name="connsiteY104" fmla="*/ 1982060 h 3429000"/>
              <a:gd name="connsiteX105" fmla="*/ 236829 w 4232421"/>
              <a:gd name="connsiteY105" fmla="*/ 1949976 h 3429000"/>
              <a:gd name="connsiteX106" fmla="*/ 210855 w 4232421"/>
              <a:gd name="connsiteY106" fmla="*/ 1913305 h 3429000"/>
              <a:gd name="connsiteX107" fmla="*/ 190992 w 4232421"/>
              <a:gd name="connsiteY107" fmla="*/ 1875107 h 3429000"/>
              <a:gd name="connsiteX108" fmla="*/ 177241 w 4232421"/>
              <a:gd name="connsiteY108" fmla="*/ 1829269 h 3429000"/>
              <a:gd name="connsiteX109" fmla="*/ 171129 w 4232421"/>
              <a:gd name="connsiteY109" fmla="*/ 1781905 h 3429000"/>
              <a:gd name="connsiteX110" fmla="*/ 169599 w 4232421"/>
              <a:gd name="connsiteY110" fmla="*/ 1733010 h 3429000"/>
              <a:gd name="connsiteX111" fmla="*/ 174184 w 4232421"/>
              <a:gd name="connsiteY111" fmla="*/ 1681060 h 3429000"/>
              <a:gd name="connsiteX112" fmla="*/ 180296 w 4232421"/>
              <a:gd name="connsiteY112" fmla="*/ 1629111 h 3429000"/>
              <a:gd name="connsiteX113" fmla="*/ 187935 w 4232421"/>
              <a:gd name="connsiteY113" fmla="*/ 1577162 h 3429000"/>
              <a:gd name="connsiteX114" fmla="*/ 194049 w 4232421"/>
              <a:gd name="connsiteY114" fmla="*/ 1525212 h 3429000"/>
              <a:gd name="connsiteX115" fmla="*/ 197104 w 4232421"/>
              <a:gd name="connsiteY115" fmla="*/ 1473263 h 3429000"/>
              <a:gd name="connsiteX116" fmla="*/ 197104 w 4232421"/>
              <a:gd name="connsiteY116" fmla="*/ 1422841 h 3429000"/>
              <a:gd name="connsiteX117" fmla="*/ 190992 w 4232421"/>
              <a:gd name="connsiteY117" fmla="*/ 1375479 h 3429000"/>
              <a:gd name="connsiteX118" fmla="*/ 178768 w 4232421"/>
              <a:gd name="connsiteY118" fmla="*/ 1328111 h 3429000"/>
              <a:gd name="connsiteX119" fmla="*/ 160433 w 4232421"/>
              <a:gd name="connsiteY119" fmla="*/ 1283801 h 3429000"/>
              <a:gd name="connsiteX120" fmla="*/ 137515 w 4232421"/>
              <a:gd name="connsiteY120" fmla="*/ 1237964 h 3429000"/>
              <a:gd name="connsiteX121" fmla="*/ 111538 w 4232421"/>
              <a:gd name="connsiteY121" fmla="*/ 1192129 h 3429000"/>
              <a:gd name="connsiteX122" fmla="*/ 84039 w 4232421"/>
              <a:gd name="connsiteY122" fmla="*/ 1146289 h 3429000"/>
              <a:gd name="connsiteX123" fmla="*/ 58064 w 4232421"/>
              <a:gd name="connsiteY123" fmla="*/ 1101978 h 3429000"/>
              <a:gd name="connsiteX124" fmla="*/ 35144 w 4232421"/>
              <a:gd name="connsiteY124" fmla="*/ 1054614 h 3429000"/>
              <a:gd name="connsiteX125" fmla="*/ 16808 w 4232421"/>
              <a:gd name="connsiteY125" fmla="*/ 1008776 h 3429000"/>
              <a:gd name="connsiteX126" fmla="*/ 4585 w 4232421"/>
              <a:gd name="connsiteY126" fmla="*/ 961409 h 3429000"/>
              <a:gd name="connsiteX127" fmla="*/ 0 w 4232421"/>
              <a:gd name="connsiteY127" fmla="*/ 912517 h 3429000"/>
              <a:gd name="connsiteX128" fmla="*/ 4585 w 4232421"/>
              <a:gd name="connsiteY128" fmla="*/ 863625 h 3429000"/>
              <a:gd name="connsiteX129" fmla="*/ 16808 w 4232421"/>
              <a:gd name="connsiteY129" fmla="*/ 816260 h 3429000"/>
              <a:gd name="connsiteX130" fmla="*/ 35144 w 4232421"/>
              <a:gd name="connsiteY130" fmla="*/ 770420 h 3429000"/>
              <a:gd name="connsiteX131" fmla="*/ 58064 w 4232421"/>
              <a:gd name="connsiteY131" fmla="*/ 723055 h 3429000"/>
              <a:gd name="connsiteX132" fmla="*/ 84039 w 4232421"/>
              <a:gd name="connsiteY132" fmla="*/ 678745 h 3429000"/>
              <a:gd name="connsiteX133" fmla="*/ 111538 w 4232421"/>
              <a:gd name="connsiteY133" fmla="*/ 632910 h 3429000"/>
              <a:gd name="connsiteX134" fmla="*/ 137515 w 4232421"/>
              <a:gd name="connsiteY134" fmla="*/ 587070 h 3429000"/>
              <a:gd name="connsiteX135" fmla="*/ 160433 w 4232421"/>
              <a:gd name="connsiteY135" fmla="*/ 541232 h 3429000"/>
              <a:gd name="connsiteX136" fmla="*/ 178768 w 4232421"/>
              <a:gd name="connsiteY136" fmla="*/ 496922 h 3429000"/>
              <a:gd name="connsiteX137" fmla="*/ 190992 w 4232421"/>
              <a:gd name="connsiteY137" fmla="*/ 449557 h 3429000"/>
              <a:gd name="connsiteX138" fmla="*/ 197104 w 4232421"/>
              <a:gd name="connsiteY138" fmla="*/ 402192 h 3429000"/>
              <a:gd name="connsiteX139" fmla="*/ 197104 w 4232421"/>
              <a:gd name="connsiteY139" fmla="*/ 351770 h 3429000"/>
              <a:gd name="connsiteX140" fmla="*/ 194049 w 4232421"/>
              <a:gd name="connsiteY140" fmla="*/ 299821 h 3429000"/>
              <a:gd name="connsiteX141" fmla="*/ 187935 w 4232421"/>
              <a:gd name="connsiteY141" fmla="*/ 247872 h 3429000"/>
              <a:gd name="connsiteX142" fmla="*/ 180296 w 4232421"/>
              <a:gd name="connsiteY142" fmla="*/ 195922 h 3429000"/>
              <a:gd name="connsiteX143" fmla="*/ 174184 w 4232421"/>
              <a:gd name="connsiteY143" fmla="*/ 143973 h 3429000"/>
              <a:gd name="connsiteX144" fmla="*/ 169599 w 4232421"/>
              <a:gd name="connsiteY144" fmla="*/ 92024 h 3429000"/>
              <a:gd name="connsiteX145" fmla="*/ 171129 w 4232421"/>
              <a:gd name="connsiteY145" fmla="*/ 43131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4232421" h="3429000">
                <a:moveTo>
                  <a:pt x="176695" y="0"/>
                </a:moveTo>
                <a:lnTo>
                  <a:pt x="4232421" y="0"/>
                </a:lnTo>
                <a:lnTo>
                  <a:pt x="4232421" y="2741963"/>
                </a:lnTo>
                <a:lnTo>
                  <a:pt x="4230819" y="2742965"/>
                </a:lnTo>
                <a:lnTo>
                  <a:pt x="4189566" y="2761300"/>
                </a:lnTo>
                <a:lnTo>
                  <a:pt x="4145256" y="2776579"/>
                </a:lnTo>
                <a:lnTo>
                  <a:pt x="4100946" y="2790330"/>
                </a:lnTo>
                <a:lnTo>
                  <a:pt x="4053581" y="2802553"/>
                </a:lnTo>
                <a:lnTo>
                  <a:pt x="4007741" y="2814777"/>
                </a:lnTo>
                <a:lnTo>
                  <a:pt x="3961906" y="2828531"/>
                </a:lnTo>
                <a:lnTo>
                  <a:pt x="3917596" y="2843809"/>
                </a:lnTo>
                <a:lnTo>
                  <a:pt x="3876343" y="2862145"/>
                </a:lnTo>
                <a:lnTo>
                  <a:pt x="3838145" y="2883535"/>
                </a:lnTo>
                <a:lnTo>
                  <a:pt x="3804531" y="2911037"/>
                </a:lnTo>
                <a:lnTo>
                  <a:pt x="3769387" y="2941596"/>
                </a:lnTo>
                <a:lnTo>
                  <a:pt x="3738828" y="2976737"/>
                </a:lnTo>
                <a:lnTo>
                  <a:pt x="3709798" y="3013408"/>
                </a:lnTo>
                <a:lnTo>
                  <a:pt x="3680767" y="3051604"/>
                </a:lnTo>
                <a:lnTo>
                  <a:pt x="3651737" y="3089802"/>
                </a:lnTo>
                <a:lnTo>
                  <a:pt x="3622708" y="3126473"/>
                </a:lnTo>
                <a:lnTo>
                  <a:pt x="3590619" y="3161614"/>
                </a:lnTo>
                <a:lnTo>
                  <a:pt x="3558532" y="3192174"/>
                </a:lnTo>
                <a:lnTo>
                  <a:pt x="3521864" y="3218148"/>
                </a:lnTo>
                <a:lnTo>
                  <a:pt x="3483665" y="3238011"/>
                </a:lnTo>
                <a:lnTo>
                  <a:pt x="3437828" y="3251762"/>
                </a:lnTo>
                <a:lnTo>
                  <a:pt x="3390461" y="3257874"/>
                </a:lnTo>
                <a:lnTo>
                  <a:pt x="3341569" y="3259401"/>
                </a:lnTo>
                <a:lnTo>
                  <a:pt x="3289619" y="3254819"/>
                </a:lnTo>
                <a:lnTo>
                  <a:pt x="3237670" y="3248707"/>
                </a:lnTo>
                <a:lnTo>
                  <a:pt x="3185721" y="3241066"/>
                </a:lnTo>
                <a:lnTo>
                  <a:pt x="3133771" y="3234956"/>
                </a:lnTo>
                <a:lnTo>
                  <a:pt x="3081822" y="3231899"/>
                </a:lnTo>
                <a:lnTo>
                  <a:pt x="3031400" y="3231899"/>
                </a:lnTo>
                <a:lnTo>
                  <a:pt x="2984035" y="3238011"/>
                </a:lnTo>
                <a:lnTo>
                  <a:pt x="2935140" y="3250235"/>
                </a:lnTo>
                <a:lnTo>
                  <a:pt x="2890830" y="3268570"/>
                </a:lnTo>
                <a:lnTo>
                  <a:pt x="2844995" y="3293018"/>
                </a:lnTo>
                <a:lnTo>
                  <a:pt x="2799158" y="3317465"/>
                </a:lnTo>
                <a:lnTo>
                  <a:pt x="2753317" y="3344964"/>
                </a:lnTo>
                <a:lnTo>
                  <a:pt x="2709007" y="3370942"/>
                </a:lnTo>
                <a:lnTo>
                  <a:pt x="2661643" y="3393859"/>
                </a:lnTo>
                <a:lnTo>
                  <a:pt x="2615805" y="3412195"/>
                </a:lnTo>
                <a:lnTo>
                  <a:pt x="2568440" y="3424418"/>
                </a:lnTo>
                <a:lnTo>
                  <a:pt x="2519548" y="3429000"/>
                </a:lnTo>
                <a:lnTo>
                  <a:pt x="2470653" y="3424418"/>
                </a:lnTo>
                <a:lnTo>
                  <a:pt x="2423286" y="3412195"/>
                </a:lnTo>
                <a:lnTo>
                  <a:pt x="2377451" y="3393859"/>
                </a:lnTo>
                <a:lnTo>
                  <a:pt x="2330084" y="3370942"/>
                </a:lnTo>
                <a:lnTo>
                  <a:pt x="2285773" y="3344964"/>
                </a:lnTo>
                <a:lnTo>
                  <a:pt x="2239936" y="3317465"/>
                </a:lnTo>
                <a:lnTo>
                  <a:pt x="2194099" y="3293018"/>
                </a:lnTo>
                <a:lnTo>
                  <a:pt x="2148261" y="3268570"/>
                </a:lnTo>
                <a:lnTo>
                  <a:pt x="2102426" y="3250235"/>
                </a:lnTo>
                <a:lnTo>
                  <a:pt x="2055059" y="3238011"/>
                </a:lnTo>
                <a:lnTo>
                  <a:pt x="2007691" y="3231899"/>
                </a:lnTo>
                <a:lnTo>
                  <a:pt x="1957269" y="3231899"/>
                </a:lnTo>
                <a:lnTo>
                  <a:pt x="1905320" y="3234956"/>
                </a:lnTo>
                <a:lnTo>
                  <a:pt x="1853373" y="3241066"/>
                </a:lnTo>
                <a:lnTo>
                  <a:pt x="1801421" y="3248707"/>
                </a:lnTo>
                <a:lnTo>
                  <a:pt x="1749472" y="3254819"/>
                </a:lnTo>
                <a:lnTo>
                  <a:pt x="1697523" y="3259401"/>
                </a:lnTo>
                <a:lnTo>
                  <a:pt x="1648630" y="3257874"/>
                </a:lnTo>
                <a:lnTo>
                  <a:pt x="1601266" y="3251762"/>
                </a:lnTo>
                <a:lnTo>
                  <a:pt x="1555428" y="3238011"/>
                </a:lnTo>
                <a:lnTo>
                  <a:pt x="1517230" y="3218148"/>
                </a:lnTo>
                <a:lnTo>
                  <a:pt x="1480559" y="3192174"/>
                </a:lnTo>
                <a:lnTo>
                  <a:pt x="1448472" y="3161614"/>
                </a:lnTo>
                <a:lnTo>
                  <a:pt x="1416386" y="3126473"/>
                </a:lnTo>
                <a:lnTo>
                  <a:pt x="1387354" y="3089802"/>
                </a:lnTo>
                <a:lnTo>
                  <a:pt x="1358325" y="3051604"/>
                </a:lnTo>
                <a:lnTo>
                  <a:pt x="1329295" y="3013408"/>
                </a:lnTo>
                <a:lnTo>
                  <a:pt x="1300263" y="2976737"/>
                </a:lnTo>
                <a:lnTo>
                  <a:pt x="1269704" y="2941596"/>
                </a:lnTo>
                <a:lnTo>
                  <a:pt x="1234563" y="2911037"/>
                </a:lnTo>
                <a:lnTo>
                  <a:pt x="1200949" y="2883535"/>
                </a:lnTo>
                <a:lnTo>
                  <a:pt x="1162751" y="2862145"/>
                </a:lnTo>
                <a:lnTo>
                  <a:pt x="1121495" y="2843809"/>
                </a:lnTo>
                <a:lnTo>
                  <a:pt x="1077188" y="2828531"/>
                </a:lnTo>
                <a:lnTo>
                  <a:pt x="1031348" y="2814777"/>
                </a:lnTo>
                <a:lnTo>
                  <a:pt x="985513" y="2802553"/>
                </a:lnTo>
                <a:lnTo>
                  <a:pt x="938145" y="2790330"/>
                </a:lnTo>
                <a:lnTo>
                  <a:pt x="893838" y="2776579"/>
                </a:lnTo>
                <a:lnTo>
                  <a:pt x="849525" y="2761300"/>
                </a:lnTo>
                <a:lnTo>
                  <a:pt x="808275" y="2742965"/>
                </a:lnTo>
                <a:lnTo>
                  <a:pt x="771601" y="2720045"/>
                </a:lnTo>
                <a:lnTo>
                  <a:pt x="737987" y="2692543"/>
                </a:lnTo>
                <a:lnTo>
                  <a:pt x="710485" y="2658929"/>
                </a:lnTo>
                <a:lnTo>
                  <a:pt x="687568" y="2622258"/>
                </a:lnTo>
                <a:lnTo>
                  <a:pt x="669232" y="2581005"/>
                </a:lnTo>
                <a:lnTo>
                  <a:pt x="653954" y="2536695"/>
                </a:lnTo>
                <a:lnTo>
                  <a:pt x="640203" y="2492387"/>
                </a:lnTo>
                <a:lnTo>
                  <a:pt x="627979" y="2445020"/>
                </a:lnTo>
                <a:lnTo>
                  <a:pt x="615753" y="2399185"/>
                </a:lnTo>
                <a:lnTo>
                  <a:pt x="602002" y="2353345"/>
                </a:lnTo>
                <a:lnTo>
                  <a:pt x="586724" y="2309035"/>
                </a:lnTo>
                <a:lnTo>
                  <a:pt x="568388" y="2267782"/>
                </a:lnTo>
                <a:lnTo>
                  <a:pt x="546998" y="2229583"/>
                </a:lnTo>
                <a:lnTo>
                  <a:pt x="519496" y="2195970"/>
                </a:lnTo>
                <a:lnTo>
                  <a:pt x="488937" y="2160826"/>
                </a:lnTo>
                <a:lnTo>
                  <a:pt x="453796" y="2130269"/>
                </a:lnTo>
                <a:lnTo>
                  <a:pt x="415595" y="2101240"/>
                </a:lnTo>
                <a:lnTo>
                  <a:pt x="377399" y="2072208"/>
                </a:lnTo>
                <a:lnTo>
                  <a:pt x="339201" y="2043179"/>
                </a:lnTo>
                <a:lnTo>
                  <a:pt x="302530" y="2014147"/>
                </a:lnTo>
                <a:lnTo>
                  <a:pt x="267389" y="1982060"/>
                </a:lnTo>
                <a:lnTo>
                  <a:pt x="236829" y="1949976"/>
                </a:lnTo>
                <a:lnTo>
                  <a:pt x="210855" y="1913305"/>
                </a:lnTo>
                <a:lnTo>
                  <a:pt x="190992" y="1875107"/>
                </a:lnTo>
                <a:lnTo>
                  <a:pt x="177241" y="1829269"/>
                </a:lnTo>
                <a:lnTo>
                  <a:pt x="171129" y="1781905"/>
                </a:lnTo>
                <a:lnTo>
                  <a:pt x="169599" y="1733010"/>
                </a:lnTo>
                <a:lnTo>
                  <a:pt x="174184" y="1681060"/>
                </a:lnTo>
                <a:lnTo>
                  <a:pt x="180296" y="1629111"/>
                </a:lnTo>
                <a:lnTo>
                  <a:pt x="187935" y="1577162"/>
                </a:lnTo>
                <a:lnTo>
                  <a:pt x="194049" y="1525212"/>
                </a:lnTo>
                <a:lnTo>
                  <a:pt x="197104" y="1473263"/>
                </a:lnTo>
                <a:lnTo>
                  <a:pt x="197104" y="1422841"/>
                </a:lnTo>
                <a:lnTo>
                  <a:pt x="190992" y="1375479"/>
                </a:lnTo>
                <a:lnTo>
                  <a:pt x="178768" y="1328111"/>
                </a:lnTo>
                <a:lnTo>
                  <a:pt x="160433" y="1283801"/>
                </a:lnTo>
                <a:lnTo>
                  <a:pt x="137515" y="1237964"/>
                </a:lnTo>
                <a:lnTo>
                  <a:pt x="111538" y="1192129"/>
                </a:lnTo>
                <a:lnTo>
                  <a:pt x="84039" y="1146289"/>
                </a:lnTo>
                <a:lnTo>
                  <a:pt x="58064" y="1101978"/>
                </a:lnTo>
                <a:lnTo>
                  <a:pt x="35144" y="1054614"/>
                </a:lnTo>
                <a:lnTo>
                  <a:pt x="16808" y="1008776"/>
                </a:lnTo>
                <a:lnTo>
                  <a:pt x="4585" y="961409"/>
                </a:lnTo>
                <a:lnTo>
                  <a:pt x="0" y="912517"/>
                </a:lnTo>
                <a:lnTo>
                  <a:pt x="4585" y="863625"/>
                </a:lnTo>
                <a:lnTo>
                  <a:pt x="16808" y="816260"/>
                </a:lnTo>
                <a:lnTo>
                  <a:pt x="35144" y="770420"/>
                </a:lnTo>
                <a:lnTo>
                  <a:pt x="58064" y="723055"/>
                </a:lnTo>
                <a:lnTo>
                  <a:pt x="84039" y="678745"/>
                </a:lnTo>
                <a:lnTo>
                  <a:pt x="111538" y="632910"/>
                </a:lnTo>
                <a:lnTo>
                  <a:pt x="137515" y="587070"/>
                </a:lnTo>
                <a:lnTo>
                  <a:pt x="160433" y="541232"/>
                </a:lnTo>
                <a:lnTo>
                  <a:pt x="178768" y="496922"/>
                </a:lnTo>
                <a:lnTo>
                  <a:pt x="190992" y="449557"/>
                </a:lnTo>
                <a:lnTo>
                  <a:pt x="197104" y="402192"/>
                </a:lnTo>
                <a:lnTo>
                  <a:pt x="197104" y="351770"/>
                </a:lnTo>
                <a:lnTo>
                  <a:pt x="194049" y="299821"/>
                </a:lnTo>
                <a:lnTo>
                  <a:pt x="187935" y="247872"/>
                </a:lnTo>
                <a:lnTo>
                  <a:pt x="180296" y="195922"/>
                </a:lnTo>
                <a:lnTo>
                  <a:pt x="174184" y="143973"/>
                </a:lnTo>
                <a:lnTo>
                  <a:pt x="169599" y="92024"/>
                </a:lnTo>
                <a:lnTo>
                  <a:pt x="171129" y="43131"/>
                </a:lnTo>
                <a:close/>
              </a:path>
            </a:pathLst>
          </a:custGeom>
          <a:noFill/>
          <a:extLst>
            <a:ext uri="{909E8E84-426E-40DD-AFC4-6F175D3DCCD1}">
              <a14:hiddenFill xmlns:a14="http://schemas.microsoft.com/office/drawing/2010/main">
                <a:solidFill>
                  <a:srgbClr val="FFFFFF"/>
                </a:solidFill>
              </a14:hiddenFill>
            </a:ext>
          </a:extLst>
        </p:spPr>
      </p:pic>
      <p:sp>
        <p:nvSpPr>
          <p:cNvPr id="93" name="Freeform: Shape 92">
            <a:extLst>
              <a:ext uri="{FF2B5EF4-FFF2-40B4-BE49-F238E27FC236}">
                <a16:creationId xmlns:a16="http://schemas.microsoft.com/office/drawing/2014/main" id="{EADB851D-BD3C-4632-AD82-D2D2EEFBA2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2017" y="3754146"/>
            <a:ext cx="3309983" cy="3103853"/>
          </a:xfrm>
          <a:custGeom>
            <a:avLst/>
            <a:gdLst>
              <a:gd name="connsiteX0" fmla="*/ 2022059 w 3309983"/>
              <a:gd name="connsiteY0" fmla="*/ 0 h 3103853"/>
              <a:gd name="connsiteX1" fmla="*/ 2061297 w 3309983"/>
              <a:gd name="connsiteY1" fmla="*/ 3678 h 3103853"/>
              <a:gd name="connsiteX2" fmla="*/ 2099311 w 3309983"/>
              <a:gd name="connsiteY2" fmla="*/ 13488 h 3103853"/>
              <a:gd name="connsiteX3" fmla="*/ 2136099 w 3309983"/>
              <a:gd name="connsiteY3" fmla="*/ 28203 h 3103853"/>
              <a:gd name="connsiteX4" fmla="*/ 2174111 w 3309983"/>
              <a:gd name="connsiteY4" fmla="*/ 46597 h 3103853"/>
              <a:gd name="connsiteX5" fmla="*/ 2209672 w 3309983"/>
              <a:gd name="connsiteY5" fmla="*/ 67443 h 3103853"/>
              <a:gd name="connsiteX6" fmla="*/ 2246460 w 3309983"/>
              <a:gd name="connsiteY6" fmla="*/ 89515 h 3103853"/>
              <a:gd name="connsiteX7" fmla="*/ 2283247 w 3309983"/>
              <a:gd name="connsiteY7" fmla="*/ 109134 h 3103853"/>
              <a:gd name="connsiteX8" fmla="*/ 2320033 w 3309983"/>
              <a:gd name="connsiteY8" fmla="*/ 128755 h 3103853"/>
              <a:gd name="connsiteX9" fmla="*/ 2355594 w 3309983"/>
              <a:gd name="connsiteY9" fmla="*/ 143469 h 3103853"/>
              <a:gd name="connsiteX10" fmla="*/ 2394834 w 3309983"/>
              <a:gd name="connsiteY10" fmla="*/ 153279 h 3103853"/>
              <a:gd name="connsiteX11" fmla="*/ 2432846 w 3309983"/>
              <a:gd name="connsiteY11" fmla="*/ 158184 h 3103853"/>
              <a:gd name="connsiteX12" fmla="*/ 2473311 w 3309983"/>
              <a:gd name="connsiteY12" fmla="*/ 158184 h 3103853"/>
              <a:gd name="connsiteX13" fmla="*/ 2515004 w 3309983"/>
              <a:gd name="connsiteY13" fmla="*/ 155732 h 3103853"/>
              <a:gd name="connsiteX14" fmla="*/ 2556695 w 3309983"/>
              <a:gd name="connsiteY14" fmla="*/ 150827 h 3103853"/>
              <a:gd name="connsiteX15" fmla="*/ 2598388 w 3309983"/>
              <a:gd name="connsiteY15" fmla="*/ 144696 h 3103853"/>
              <a:gd name="connsiteX16" fmla="*/ 2640079 w 3309983"/>
              <a:gd name="connsiteY16" fmla="*/ 139791 h 3103853"/>
              <a:gd name="connsiteX17" fmla="*/ 2681772 w 3309983"/>
              <a:gd name="connsiteY17" fmla="*/ 136111 h 3103853"/>
              <a:gd name="connsiteX18" fmla="*/ 2721011 w 3309983"/>
              <a:gd name="connsiteY18" fmla="*/ 137338 h 3103853"/>
              <a:gd name="connsiteX19" fmla="*/ 2759024 w 3309983"/>
              <a:gd name="connsiteY19" fmla="*/ 142243 h 3103853"/>
              <a:gd name="connsiteX20" fmla="*/ 2795812 w 3309983"/>
              <a:gd name="connsiteY20" fmla="*/ 153279 h 3103853"/>
              <a:gd name="connsiteX21" fmla="*/ 2826468 w 3309983"/>
              <a:gd name="connsiteY21" fmla="*/ 169220 h 3103853"/>
              <a:gd name="connsiteX22" fmla="*/ 2855897 w 3309983"/>
              <a:gd name="connsiteY22" fmla="*/ 190066 h 3103853"/>
              <a:gd name="connsiteX23" fmla="*/ 2881648 w 3309983"/>
              <a:gd name="connsiteY23" fmla="*/ 214590 h 3103853"/>
              <a:gd name="connsiteX24" fmla="*/ 2907399 w 3309983"/>
              <a:gd name="connsiteY24" fmla="*/ 242793 h 3103853"/>
              <a:gd name="connsiteX25" fmla="*/ 2930697 w 3309983"/>
              <a:gd name="connsiteY25" fmla="*/ 272223 h 3103853"/>
              <a:gd name="connsiteX26" fmla="*/ 2953995 w 3309983"/>
              <a:gd name="connsiteY26" fmla="*/ 302879 h 3103853"/>
              <a:gd name="connsiteX27" fmla="*/ 2977294 w 3309983"/>
              <a:gd name="connsiteY27" fmla="*/ 333535 h 3103853"/>
              <a:gd name="connsiteX28" fmla="*/ 3000592 w 3309983"/>
              <a:gd name="connsiteY28" fmla="*/ 362964 h 3103853"/>
              <a:gd name="connsiteX29" fmla="*/ 3025118 w 3309983"/>
              <a:gd name="connsiteY29" fmla="*/ 391167 h 3103853"/>
              <a:gd name="connsiteX30" fmla="*/ 3053321 w 3309983"/>
              <a:gd name="connsiteY30" fmla="*/ 415693 h 3103853"/>
              <a:gd name="connsiteX31" fmla="*/ 3080299 w 3309983"/>
              <a:gd name="connsiteY31" fmla="*/ 437765 h 3103853"/>
              <a:gd name="connsiteX32" fmla="*/ 3110953 w 3309983"/>
              <a:gd name="connsiteY32" fmla="*/ 454931 h 3103853"/>
              <a:gd name="connsiteX33" fmla="*/ 3144062 w 3309983"/>
              <a:gd name="connsiteY33" fmla="*/ 469646 h 3103853"/>
              <a:gd name="connsiteX34" fmla="*/ 3179622 w 3309983"/>
              <a:gd name="connsiteY34" fmla="*/ 481908 h 3103853"/>
              <a:gd name="connsiteX35" fmla="*/ 3216409 w 3309983"/>
              <a:gd name="connsiteY35" fmla="*/ 492944 h 3103853"/>
              <a:gd name="connsiteX36" fmla="*/ 3253196 w 3309983"/>
              <a:gd name="connsiteY36" fmla="*/ 502755 h 3103853"/>
              <a:gd name="connsiteX37" fmla="*/ 3291210 w 3309983"/>
              <a:gd name="connsiteY37" fmla="*/ 512565 h 3103853"/>
              <a:gd name="connsiteX38" fmla="*/ 3309983 w 3309983"/>
              <a:gd name="connsiteY38" fmla="*/ 518391 h 3103853"/>
              <a:gd name="connsiteX39" fmla="*/ 3309983 w 3309983"/>
              <a:gd name="connsiteY39" fmla="*/ 3103853 h 3103853"/>
              <a:gd name="connsiteX40" fmla="*/ 454246 w 3309983"/>
              <a:gd name="connsiteY40" fmla="*/ 3103853 h 3103853"/>
              <a:gd name="connsiteX41" fmla="*/ 438991 w 3309983"/>
              <a:gd name="connsiteY41" fmla="*/ 3076613 h 3103853"/>
              <a:gd name="connsiteX42" fmla="*/ 416921 w 3309983"/>
              <a:gd name="connsiteY42" fmla="*/ 3049636 h 3103853"/>
              <a:gd name="connsiteX43" fmla="*/ 392395 w 3309983"/>
              <a:gd name="connsiteY43" fmla="*/ 3021432 h 3103853"/>
              <a:gd name="connsiteX44" fmla="*/ 364192 w 3309983"/>
              <a:gd name="connsiteY44" fmla="*/ 2996908 h 3103853"/>
              <a:gd name="connsiteX45" fmla="*/ 333535 w 3309983"/>
              <a:gd name="connsiteY45" fmla="*/ 2973610 h 3103853"/>
              <a:gd name="connsiteX46" fmla="*/ 302880 w 3309983"/>
              <a:gd name="connsiteY46" fmla="*/ 2950312 h 3103853"/>
              <a:gd name="connsiteX47" fmla="*/ 272224 w 3309983"/>
              <a:gd name="connsiteY47" fmla="*/ 2927014 h 3103853"/>
              <a:gd name="connsiteX48" fmla="*/ 242794 w 3309983"/>
              <a:gd name="connsiteY48" fmla="*/ 2903714 h 3103853"/>
              <a:gd name="connsiteX49" fmla="*/ 214591 w 3309983"/>
              <a:gd name="connsiteY49" fmla="*/ 2877964 h 3103853"/>
              <a:gd name="connsiteX50" fmla="*/ 190066 w 3309983"/>
              <a:gd name="connsiteY50" fmla="*/ 2852214 h 3103853"/>
              <a:gd name="connsiteX51" fmla="*/ 169221 w 3309983"/>
              <a:gd name="connsiteY51" fmla="*/ 2822783 h 3103853"/>
              <a:gd name="connsiteX52" fmla="*/ 153281 w 3309983"/>
              <a:gd name="connsiteY52" fmla="*/ 2792128 h 3103853"/>
              <a:gd name="connsiteX53" fmla="*/ 142244 w 3309983"/>
              <a:gd name="connsiteY53" fmla="*/ 2755342 h 3103853"/>
              <a:gd name="connsiteX54" fmla="*/ 137339 w 3309983"/>
              <a:gd name="connsiteY54" fmla="*/ 2717328 h 3103853"/>
              <a:gd name="connsiteX55" fmla="*/ 136112 w 3309983"/>
              <a:gd name="connsiteY55" fmla="*/ 2678088 h 3103853"/>
              <a:gd name="connsiteX56" fmla="*/ 139791 w 3309983"/>
              <a:gd name="connsiteY56" fmla="*/ 2636396 h 3103853"/>
              <a:gd name="connsiteX57" fmla="*/ 144696 w 3309983"/>
              <a:gd name="connsiteY57" fmla="*/ 2594705 h 3103853"/>
              <a:gd name="connsiteX58" fmla="*/ 150827 w 3309983"/>
              <a:gd name="connsiteY58" fmla="*/ 2553012 h 3103853"/>
              <a:gd name="connsiteX59" fmla="*/ 155732 w 3309983"/>
              <a:gd name="connsiteY59" fmla="*/ 2511321 h 3103853"/>
              <a:gd name="connsiteX60" fmla="*/ 158185 w 3309983"/>
              <a:gd name="connsiteY60" fmla="*/ 2469629 h 3103853"/>
              <a:gd name="connsiteX61" fmla="*/ 158185 w 3309983"/>
              <a:gd name="connsiteY61" fmla="*/ 2429163 h 3103853"/>
              <a:gd name="connsiteX62" fmla="*/ 153281 w 3309983"/>
              <a:gd name="connsiteY62" fmla="*/ 2391151 h 3103853"/>
              <a:gd name="connsiteX63" fmla="*/ 143470 w 3309983"/>
              <a:gd name="connsiteY63" fmla="*/ 2353137 h 3103853"/>
              <a:gd name="connsiteX64" fmla="*/ 128755 w 3309983"/>
              <a:gd name="connsiteY64" fmla="*/ 2317576 h 3103853"/>
              <a:gd name="connsiteX65" fmla="*/ 110362 w 3309983"/>
              <a:gd name="connsiteY65" fmla="*/ 2280789 h 3103853"/>
              <a:gd name="connsiteX66" fmla="*/ 89515 w 3309983"/>
              <a:gd name="connsiteY66" fmla="*/ 2244004 h 3103853"/>
              <a:gd name="connsiteX67" fmla="*/ 67444 w 3309983"/>
              <a:gd name="connsiteY67" fmla="*/ 2207216 h 3103853"/>
              <a:gd name="connsiteX68" fmla="*/ 46598 w 3309983"/>
              <a:gd name="connsiteY68" fmla="*/ 2171654 h 3103853"/>
              <a:gd name="connsiteX69" fmla="*/ 28203 w 3309983"/>
              <a:gd name="connsiteY69" fmla="*/ 2133642 h 3103853"/>
              <a:gd name="connsiteX70" fmla="*/ 13490 w 3309983"/>
              <a:gd name="connsiteY70" fmla="*/ 2096855 h 3103853"/>
              <a:gd name="connsiteX71" fmla="*/ 3680 w 3309983"/>
              <a:gd name="connsiteY71" fmla="*/ 2058841 h 3103853"/>
              <a:gd name="connsiteX72" fmla="*/ 0 w 3309983"/>
              <a:gd name="connsiteY72" fmla="*/ 2019602 h 3103853"/>
              <a:gd name="connsiteX73" fmla="*/ 3680 w 3309983"/>
              <a:gd name="connsiteY73" fmla="*/ 1980363 h 3103853"/>
              <a:gd name="connsiteX74" fmla="*/ 13490 w 3309983"/>
              <a:gd name="connsiteY74" fmla="*/ 1942350 h 3103853"/>
              <a:gd name="connsiteX75" fmla="*/ 28203 w 3309983"/>
              <a:gd name="connsiteY75" fmla="*/ 1905563 h 3103853"/>
              <a:gd name="connsiteX76" fmla="*/ 46598 w 3309983"/>
              <a:gd name="connsiteY76" fmla="*/ 1867550 h 3103853"/>
              <a:gd name="connsiteX77" fmla="*/ 67444 w 3309983"/>
              <a:gd name="connsiteY77" fmla="*/ 1831989 h 3103853"/>
              <a:gd name="connsiteX78" fmla="*/ 89515 w 3309983"/>
              <a:gd name="connsiteY78" fmla="*/ 1795203 h 3103853"/>
              <a:gd name="connsiteX79" fmla="*/ 110362 w 3309983"/>
              <a:gd name="connsiteY79" fmla="*/ 1758415 h 3103853"/>
              <a:gd name="connsiteX80" fmla="*/ 128755 w 3309983"/>
              <a:gd name="connsiteY80" fmla="*/ 1721629 h 3103853"/>
              <a:gd name="connsiteX81" fmla="*/ 143470 w 3309983"/>
              <a:gd name="connsiteY81" fmla="*/ 1686067 h 3103853"/>
              <a:gd name="connsiteX82" fmla="*/ 153281 w 3309983"/>
              <a:gd name="connsiteY82" fmla="*/ 1648054 h 3103853"/>
              <a:gd name="connsiteX83" fmla="*/ 158185 w 3309983"/>
              <a:gd name="connsiteY83" fmla="*/ 1610042 h 3103853"/>
              <a:gd name="connsiteX84" fmla="*/ 158185 w 3309983"/>
              <a:gd name="connsiteY84" fmla="*/ 1569576 h 3103853"/>
              <a:gd name="connsiteX85" fmla="*/ 155732 w 3309983"/>
              <a:gd name="connsiteY85" fmla="*/ 1527883 h 3103853"/>
              <a:gd name="connsiteX86" fmla="*/ 150827 w 3309983"/>
              <a:gd name="connsiteY86" fmla="*/ 1486192 h 3103853"/>
              <a:gd name="connsiteX87" fmla="*/ 144696 w 3309983"/>
              <a:gd name="connsiteY87" fmla="*/ 1444499 h 3103853"/>
              <a:gd name="connsiteX88" fmla="*/ 139791 w 3309983"/>
              <a:gd name="connsiteY88" fmla="*/ 1402808 h 3103853"/>
              <a:gd name="connsiteX89" fmla="*/ 136112 w 3309983"/>
              <a:gd name="connsiteY89" fmla="*/ 1361117 h 3103853"/>
              <a:gd name="connsiteX90" fmla="*/ 137339 w 3309983"/>
              <a:gd name="connsiteY90" fmla="*/ 1321877 h 3103853"/>
              <a:gd name="connsiteX91" fmla="*/ 142244 w 3309983"/>
              <a:gd name="connsiteY91" fmla="*/ 1283864 h 3103853"/>
              <a:gd name="connsiteX92" fmla="*/ 153281 w 3309983"/>
              <a:gd name="connsiteY92" fmla="*/ 1247077 h 3103853"/>
              <a:gd name="connsiteX93" fmla="*/ 169221 w 3309983"/>
              <a:gd name="connsiteY93" fmla="*/ 1216422 h 3103853"/>
              <a:gd name="connsiteX94" fmla="*/ 190066 w 3309983"/>
              <a:gd name="connsiteY94" fmla="*/ 1186992 h 3103853"/>
              <a:gd name="connsiteX95" fmla="*/ 214591 w 3309983"/>
              <a:gd name="connsiteY95" fmla="*/ 1161241 h 3103853"/>
              <a:gd name="connsiteX96" fmla="*/ 242794 w 3309983"/>
              <a:gd name="connsiteY96" fmla="*/ 1135491 h 3103853"/>
              <a:gd name="connsiteX97" fmla="*/ 272224 w 3309983"/>
              <a:gd name="connsiteY97" fmla="*/ 1112191 h 3103853"/>
              <a:gd name="connsiteX98" fmla="*/ 302880 w 3309983"/>
              <a:gd name="connsiteY98" fmla="*/ 1088893 h 3103853"/>
              <a:gd name="connsiteX99" fmla="*/ 333535 w 3309983"/>
              <a:gd name="connsiteY99" fmla="*/ 1065594 h 3103853"/>
              <a:gd name="connsiteX100" fmla="*/ 364192 w 3309983"/>
              <a:gd name="connsiteY100" fmla="*/ 1042296 h 3103853"/>
              <a:gd name="connsiteX101" fmla="*/ 392395 w 3309983"/>
              <a:gd name="connsiteY101" fmla="*/ 1017772 h 3103853"/>
              <a:gd name="connsiteX102" fmla="*/ 416921 w 3309983"/>
              <a:gd name="connsiteY102" fmla="*/ 989569 h 3103853"/>
              <a:gd name="connsiteX103" fmla="*/ 438991 w 3309983"/>
              <a:gd name="connsiteY103" fmla="*/ 962591 h 3103853"/>
              <a:gd name="connsiteX104" fmla="*/ 456159 w 3309983"/>
              <a:gd name="connsiteY104" fmla="*/ 931936 h 3103853"/>
              <a:gd name="connsiteX105" fmla="*/ 470874 w 3309983"/>
              <a:gd name="connsiteY105" fmla="*/ 898828 h 3103853"/>
              <a:gd name="connsiteX106" fmla="*/ 483136 w 3309983"/>
              <a:gd name="connsiteY106" fmla="*/ 863267 h 3103853"/>
              <a:gd name="connsiteX107" fmla="*/ 494172 w 3309983"/>
              <a:gd name="connsiteY107" fmla="*/ 826479 h 3103853"/>
              <a:gd name="connsiteX108" fmla="*/ 503983 w 3309983"/>
              <a:gd name="connsiteY108" fmla="*/ 789692 h 3103853"/>
              <a:gd name="connsiteX109" fmla="*/ 513793 w 3309983"/>
              <a:gd name="connsiteY109" fmla="*/ 751680 h 3103853"/>
              <a:gd name="connsiteX110" fmla="*/ 524829 w 3309983"/>
              <a:gd name="connsiteY110" fmla="*/ 716119 h 3103853"/>
              <a:gd name="connsiteX111" fmla="*/ 537091 w 3309983"/>
              <a:gd name="connsiteY111" fmla="*/ 680557 h 3103853"/>
              <a:gd name="connsiteX112" fmla="*/ 551806 w 3309983"/>
              <a:gd name="connsiteY112" fmla="*/ 647450 h 3103853"/>
              <a:gd name="connsiteX113" fmla="*/ 570199 w 3309983"/>
              <a:gd name="connsiteY113" fmla="*/ 618021 h 3103853"/>
              <a:gd name="connsiteX114" fmla="*/ 592270 w 3309983"/>
              <a:gd name="connsiteY114" fmla="*/ 591044 h 3103853"/>
              <a:gd name="connsiteX115" fmla="*/ 619248 w 3309983"/>
              <a:gd name="connsiteY115" fmla="*/ 568971 h 3103853"/>
              <a:gd name="connsiteX116" fmla="*/ 648679 w 3309983"/>
              <a:gd name="connsiteY116" fmla="*/ 550578 h 3103853"/>
              <a:gd name="connsiteX117" fmla="*/ 681785 w 3309983"/>
              <a:gd name="connsiteY117" fmla="*/ 535863 h 3103853"/>
              <a:gd name="connsiteX118" fmla="*/ 717347 w 3309983"/>
              <a:gd name="connsiteY118" fmla="*/ 523601 h 3103853"/>
              <a:gd name="connsiteX119" fmla="*/ 752908 w 3309983"/>
              <a:gd name="connsiteY119" fmla="*/ 512565 h 3103853"/>
              <a:gd name="connsiteX120" fmla="*/ 790921 w 3309983"/>
              <a:gd name="connsiteY120" fmla="*/ 502755 h 3103853"/>
              <a:gd name="connsiteX121" fmla="*/ 827707 w 3309983"/>
              <a:gd name="connsiteY121" fmla="*/ 492944 h 3103853"/>
              <a:gd name="connsiteX122" fmla="*/ 864495 w 3309983"/>
              <a:gd name="connsiteY122" fmla="*/ 481908 h 3103853"/>
              <a:gd name="connsiteX123" fmla="*/ 900055 w 3309983"/>
              <a:gd name="connsiteY123" fmla="*/ 469646 h 3103853"/>
              <a:gd name="connsiteX124" fmla="*/ 933163 w 3309983"/>
              <a:gd name="connsiteY124" fmla="*/ 454931 h 3103853"/>
              <a:gd name="connsiteX125" fmla="*/ 963819 w 3309983"/>
              <a:gd name="connsiteY125" fmla="*/ 437765 h 3103853"/>
              <a:gd name="connsiteX126" fmla="*/ 990796 w 3309983"/>
              <a:gd name="connsiteY126" fmla="*/ 415693 h 3103853"/>
              <a:gd name="connsiteX127" fmla="*/ 1019000 w 3309983"/>
              <a:gd name="connsiteY127" fmla="*/ 391167 h 3103853"/>
              <a:gd name="connsiteX128" fmla="*/ 1043525 w 3309983"/>
              <a:gd name="connsiteY128" fmla="*/ 362964 h 3103853"/>
              <a:gd name="connsiteX129" fmla="*/ 1066823 w 3309983"/>
              <a:gd name="connsiteY129" fmla="*/ 333535 h 3103853"/>
              <a:gd name="connsiteX130" fmla="*/ 1090122 w 3309983"/>
              <a:gd name="connsiteY130" fmla="*/ 302879 h 3103853"/>
              <a:gd name="connsiteX131" fmla="*/ 1113420 w 3309983"/>
              <a:gd name="connsiteY131" fmla="*/ 272223 h 3103853"/>
              <a:gd name="connsiteX132" fmla="*/ 1136718 w 3309983"/>
              <a:gd name="connsiteY132" fmla="*/ 242793 h 3103853"/>
              <a:gd name="connsiteX133" fmla="*/ 1162470 w 3309983"/>
              <a:gd name="connsiteY133" fmla="*/ 214590 h 3103853"/>
              <a:gd name="connsiteX134" fmla="*/ 1188220 w 3309983"/>
              <a:gd name="connsiteY134" fmla="*/ 190066 h 3103853"/>
              <a:gd name="connsiteX135" fmla="*/ 1217650 w 3309983"/>
              <a:gd name="connsiteY135" fmla="*/ 169220 h 3103853"/>
              <a:gd name="connsiteX136" fmla="*/ 1248306 w 3309983"/>
              <a:gd name="connsiteY136" fmla="*/ 153279 h 3103853"/>
              <a:gd name="connsiteX137" fmla="*/ 1285093 w 3309983"/>
              <a:gd name="connsiteY137" fmla="*/ 142243 h 3103853"/>
              <a:gd name="connsiteX138" fmla="*/ 1323107 w 3309983"/>
              <a:gd name="connsiteY138" fmla="*/ 137338 h 3103853"/>
              <a:gd name="connsiteX139" fmla="*/ 1362345 w 3309983"/>
              <a:gd name="connsiteY139" fmla="*/ 136111 h 3103853"/>
              <a:gd name="connsiteX140" fmla="*/ 1404036 w 3309983"/>
              <a:gd name="connsiteY140" fmla="*/ 139791 h 3103853"/>
              <a:gd name="connsiteX141" fmla="*/ 1445729 w 3309983"/>
              <a:gd name="connsiteY141" fmla="*/ 144696 h 3103853"/>
              <a:gd name="connsiteX142" fmla="*/ 1487421 w 3309983"/>
              <a:gd name="connsiteY142" fmla="*/ 150827 h 3103853"/>
              <a:gd name="connsiteX143" fmla="*/ 1529113 w 3309983"/>
              <a:gd name="connsiteY143" fmla="*/ 155732 h 3103853"/>
              <a:gd name="connsiteX144" fmla="*/ 1570804 w 3309983"/>
              <a:gd name="connsiteY144" fmla="*/ 158184 h 3103853"/>
              <a:gd name="connsiteX145" fmla="*/ 1611271 w 3309983"/>
              <a:gd name="connsiteY145" fmla="*/ 158184 h 3103853"/>
              <a:gd name="connsiteX146" fmla="*/ 1649285 w 3309983"/>
              <a:gd name="connsiteY146" fmla="*/ 153279 h 3103853"/>
              <a:gd name="connsiteX147" fmla="*/ 1687298 w 3309983"/>
              <a:gd name="connsiteY147" fmla="*/ 143469 h 3103853"/>
              <a:gd name="connsiteX148" fmla="*/ 1724085 w 3309983"/>
              <a:gd name="connsiteY148" fmla="*/ 128755 h 3103853"/>
              <a:gd name="connsiteX149" fmla="*/ 1760871 w 3309983"/>
              <a:gd name="connsiteY149" fmla="*/ 109134 h 3103853"/>
              <a:gd name="connsiteX150" fmla="*/ 1797658 w 3309983"/>
              <a:gd name="connsiteY150" fmla="*/ 89515 h 3103853"/>
              <a:gd name="connsiteX151" fmla="*/ 1834445 w 3309983"/>
              <a:gd name="connsiteY151" fmla="*/ 67443 h 3103853"/>
              <a:gd name="connsiteX152" fmla="*/ 1870007 w 3309983"/>
              <a:gd name="connsiteY152" fmla="*/ 46597 h 3103853"/>
              <a:gd name="connsiteX153" fmla="*/ 1908020 w 3309983"/>
              <a:gd name="connsiteY153" fmla="*/ 28203 h 3103853"/>
              <a:gd name="connsiteX154" fmla="*/ 1944806 w 3309983"/>
              <a:gd name="connsiteY154" fmla="*/ 13488 h 3103853"/>
              <a:gd name="connsiteX155" fmla="*/ 1982820 w 3309983"/>
              <a:gd name="connsiteY155" fmla="*/ 3678 h 310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3309983" h="3103853">
                <a:moveTo>
                  <a:pt x="2022059" y="0"/>
                </a:moveTo>
                <a:lnTo>
                  <a:pt x="2061297" y="3678"/>
                </a:lnTo>
                <a:lnTo>
                  <a:pt x="2099311" y="13488"/>
                </a:lnTo>
                <a:lnTo>
                  <a:pt x="2136099" y="28203"/>
                </a:lnTo>
                <a:lnTo>
                  <a:pt x="2174111" y="46597"/>
                </a:lnTo>
                <a:lnTo>
                  <a:pt x="2209672" y="67443"/>
                </a:lnTo>
                <a:lnTo>
                  <a:pt x="2246460" y="89515"/>
                </a:lnTo>
                <a:lnTo>
                  <a:pt x="2283247" y="109134"/>
                </a:lnTo>
                <a:lnTo>
                  <a:pt x="2320033" y="128755"/>
                </a:lnTo>
                <a:lnTo>
                  <a:pt x="2355594" y="143469"/>
                </a:lnTo>
                <a:lnTo>
                  <a:pt x="2394834" y="153279"/>
                </a:lnTo>
                <a:lnTo>
                  <a:pt x="2432846" y="158184"/>
                </a:lnTo>
                <a:lnTo>
                  <a:pt x="2473311" y="158184"/>
                </a:lnTo>
                <a:lnTo>
                  <a:pt x="2515004" y="155732"/>
                </a:lnTo>
                <a:lnTo>
                  <a:pt x="2556695" y="150827"/>
                </a:lnTo>
                <a:lnTo>
                  <a:pt x="2598388" y="144696"/>
                </a:lnTo>
                <a:lnTo>
                  <a:pt x="2640079" y="139791"/>
                </a:lnTo>
                <a:lnTo>
                  <a:pt x="2681772" y="136111"/>
                </a:lnTo>
                <a:lnTo>
                  <a:pt x="2721011" y="137338"/>
                </a:lnTo>
                <a:lnTo>
                  <a:pt x="2759024" y="142243"/>
                </a:lnTo>
                <a:lnTo>
                  <a:pt x="2795812" y="153279"/>
                </a:lnTo>
                <a:lnTo>
                  <a:pt x="2826468" y="169220"/>
                </a:lnTo>
                <a:lnTo>
                  <a:pt x="2855897" y="190066"/>
                </a:lnTo>
                <a:lnTo>
                  <a:pt x="2881648" y="214590"/>
                </a:lnTo>
                <a:lnTo>
                  <a:pt x="2907399" y="242793"/>
                </a:lnTo>
                <a:lnTo>
                  <a:pt x="2930697" y="272223"/>
                </a:lnTo>
                <a:lnTo>
                  <a:pt x="2953995" y="302879"/>
                </a:lnTo>
                <a:lnTo>
                  <a:pt x="2977294" y="333535"/>
                </a:lnTo>
                <a:lnTo>
                  <a:pt x="3000592" y="362964"/>
                </a:lnTo>
                <a:lnTo>
                  <a:pt x="3025118" y="391167"/>
                </a:lnTo>
                <a:lnTo>
                  <a:pt x="3053321" y="415693"/>
                </a:lnTo>
                <a:lnTo>
                  <a:pt x="3080299" y="437765"/>
                </a:lnTo>
                <a:lnTo>
                  <a:pt x="3110953" y="454931"/>
                </a:lnTo>
                <a:lnTo>
                  <a:pt x="3144062" y="469646"/>
                </a:lnTo>
                <a:lnTo>
                  <a:pt x="3179622" y="481908"/>
                </a:lnTo>
                <a:lnTo>
                  <a:pt x="3216409" y="492944"/>
                </a:lnTo>
                <a:lnTo>
                  <a:pt x="3253196" y="502755"/>
                </a:lnTo>
                <a:lnTo>
                  <a:pt x="3291210" y="512565"/>
                </a:lnTo>
                <a:lnTo>
                  <a:pt x="3309983" y="518391"/>
                </a:lnTo>
                <a:lnTo>
                  <a:pt x="3309983" y="3103853"/>
                </a:lnTo>
                <a:lnTo>
                  <a:pt x="454246" y="3103853"/>
                </a:lnTo>
                <a:lnTo>
                  <a:pt x="438991" y="3076613"/>
                </a:lnTo>
                <a:lnTo>
                  <a:pt x="416921" y="3049636"/>
                </a:lnTo>
                <a:lnTo>
                  <a:pt x="392395" y="3021432"/>
                </a:lnTo>
                <a:lnTo>
                  <a:pt x="364192" y="2996908"/>
                </a:lnTo>
                <a:lnTo>
                  <a:pt x="333535" y="2973610"/>
                </a:lnTo>
                <a:lnTo>
                  <a:pt x="302880" y="2950312"/>
                </a:lnTo>
                <a:lnTo>
                  <a:pt x="272224" y="2927014"/>
                </a:lnTo>
                <a:lnTo>
                  <a:pt x="242794" y="2903714"/>
                </a:lnTo>
                <a:lnTo>
                  <a:pt x="214591" y="2877964"/>
                </a:lnTo>
                <a:lnTo>
                  <a:pt x="190066" y="2852214"/>
                </a:lnTo>
                <a:lnTo>
                  <a:pt x="169221" y="2822783"/>
                </a:lnTo>
                <a:lnTo>
                  <a:pt x="153281" y="2792128"/>
                </a:lnTo>
                <a:lnTo>
                  <a:pt x="142244" y="2755342"/>
                </a:lnTo>
                <a:lnTo>
                  <a:pt x="137339" y="2717328"/>
                </a:lnTo>
                <a:lnTo>
                  <a:pt x="136112" y="2678088"/>
                </a:lnTo>
                <a:lnTo>
                  <a:pt x="139791" y="2636396"/>
                </a:lnTo>
                <a:lnTo>
                  <a:pt x="144696" y="2594705"/>
                </a:lnTo>
                <a:lnTo>
                  <a:pt x="150827" y="2553012"/>
                </a:lnTo>
                <a:lnTo>
                  <a:pt x="155732" y="2511321"/>
                </a:lnTo>
                <a:lnTo>
                  <a:pt x="158185" y="2469629"/>
                </a:lnTo>
                <a:lnTo>
                  <a:pt x="158185" y="2429163"/>
                </a:lnTo>
                <a:lnTo>
                  <a:pt x="153281" y="2391151"/>
                </a:lnTo>
                <a:lnTo>
                  <a:pt x="143470" y="2353137"/>
                </a:lnTo>
                <a:lnTo>
                  <a:pt x="128755" y="2317576"/>
                </a:lnTo>
                <a:lnTo>
                  <a:pt x="110362" y="2280789"/>
                </a:lnTo>
                <a:lnTo>
                  <a:pt x="89515" y="2244004"/>
                </a:lnTo>
                <a:lnTo>
                  <a:pt x="67444" y="2207216"/>
                </a:lnTo>
                <a:lnTo>
                  <a:pt x="46598" y="2171654"/>
                </a:lnTo>
                <a:lnTo>
                  <a:pt x="28203" y="2133642"/>
                </a:lnTo>
                <a:lnTo>
                  <a:pt x="13490" y="2096855"/>
                </a:lnTo>
                <a:lnTo>
                  <a:pt x="3680" y="2058841"/>
                </a:lnTo>
                <a:lnTo>
                  <a:pt x="0" y="2019602"/>
                </a:lnTo>
                <a:lnTo>
                  <a:pt x="3680" y="1980363"/>
                </a:lnTo>
                <a:lnTo>
                  <a:pt x="13490" y="1942350"/>
                </a:lnTo>
                <a:lnTo>
                  <a:pt x="28203" y="1905563"/>
                </a:lnTo>
                <a:lnTo>
                  <a:pt x="46598" y="1867550"/>
                </a:lnTo>
                <a:lnTo>
                  <a:pt x="67444" y="1831989"/>
                </a:lnTo>
                <a:lnTo>
                  <a:pt x="89515" y="1795203"/>
                </a:lnTo>
                <a:lnTo>
                  <a:pt x="110362" y="1758415"/>
                </a:lnTo>
                <a:lnTo>
                  <a:pt x="128755" y="1721629"/>
                </a:lnTo>
                <a:lnTo>
                  <a:pt x="143470" y="1686067"/>
                </a:lnTo>
                <a:lnTo>
                  <a:pt x="153281" y="1648054"/>
                </a:lnTo>
                <a:lnTo>
                  <a:pt x="158185" y="1610042"/>
                </a:lnTo>
                <a:lnTo>
                  <a:pt x="158185" y="1569576"/>
                </a:lnTo>
                <a:lnTo>
                  <a:pt x="155732" y="1527883"/>
                </a:lnTo>
                <a:lnTo>
                  <a:pt x="150827" y="1486192"/>
                </a:lnTo>
                <a:lnTo>
                  <a:pt x="144696" y="1444499"/>
                </a:lnTo>
                <a:lnTo>
                  <a:pt x="139791" y="1402808"/>
                </a:lnTo>
                <a:lnTo>
                  <a:pt x="136112" y="1361117"/>
                </a:lnTo>
                <a:lnTo>
                  <a:pt x="137339" y="1321877"/>
                </a:lnTo>
                <a:lnTo>
                  <a:pt x="142244" y="1283864"/>
                </a:lnTo>
                <a:lnTo>
                  <a:pt x="153281" y="1247077"/>
                </a:lnTo>
                <a:lnTo>
                  <a:pt x="169221" y="1216422"/>
                </a:lnTo>
                <a:lnTo>
                  <a:pt x="190066" y="1186992"/>
                </a:lnTo>
                <a:lnTo>
                  <a:pt x="214591" y="1161241"/>
                </a:lnTo>
                <a:lnTo>
                  <a:pt x="242794" y="1135491"/>
                </a:lnTo>
                <a:lnTo>
                  <a:pt x="272224" y="1112191"/>
                </a:lnTo>
                <a:lnTo>
                  <a:pt x="302880" y="1088893"/>
                </a:lnTo>
                <a:lnTo>
                  <a:pt x="333535" y="1065594"/>
                </a:lnTo>
                <a:lnTo>
                  <a:pt x="364192" y="1042296"/>
                </a:lnTo>
                <a:lnTo>
                  <a:pt x="392395" y="1017772"/>
                </a:lnTo>
                <a:lnTo>
                  <a:pt x="416921" y="989569"/>
                </a:lnTo>
                <a:lnTo>
                  <a:pt x="438991" y="962591"/>
                </a:lnTo>
                <a:lnTo>
                  <a:pt x="456159" y="931936"/>
                </a:lnTo>
                <a:lnTo>
                  <a:pt x="470874" y="898828"/>
                </a:lnTo>
                <a:lnTo>
                  <a:pt x="483136" y="863267"/>
                </a:lnTo>
                <a:lnTo>
                  <a:pt x="494172" y="826479"/>
                </a:lnTo>
                <a:lnTo>
                  <a:pt x="503983" y="789692"/>
                </a:lnTo>
                <a:lnTo>
                  <a:pt x="513793" y="751680"/>
                </a:lnTo>
                <a:lnTo>
                  <a:pt x="524829" y="716119"/>
                </a:lnTo>
                <a:lnTo>
                  <a:pt x="537091" y="680557"/>
                </a:lnTo>
                <a:lnTo>
                  <a:pt x="551806" y="647450"/>
                </a:lnTo>
                <a:lnTo>
                  <a:pt x="570199" y="618021"/>
                </a:lnTo>
                <a:lnTo>
                  <a:pt x="592270" y="591044"/>
                </a:lnTo>
                <a:lnTo>
                  <a:pt x="619248" y="568971"/>
                </a:lnTo>
                <a:lnTo>
                  <a:pt x="648679" y="550578"/>
                </a:lnTo>
                <a:lnTo>
                  <a:pt x="681785" y="535863"/>
                </a:lnTo>
                <a:lnTo>
                  <a:pt x="717347" y="523601"/>
                </a:lnTo>
                <a:lnTo>
                  <a:pt x="752908" y="512565"/>
                </a:lnTo>
                <a:lnTo>
                  <a:pt x="790921" y="502755"/>
                </a:lnTo>
                <a:lnTo>
                  <a:pt x="827707" y="492944"/>
                </a:lnTo>
                <a:lnTo>
                  <a:pt x="864495" y="481908"/>
                </a:lnTo>
                <a:lnTo>
                  <a:pt x="900055" y="469646"/>
                </a:lnTo>
                <a:lnTo>
                  <a:pt x="933163" y="454931"/>
                </a:lnTo>
                <a:lnTo>
                  <a:pt x="963819" y="437765"/>
                </a:lnTo>
                <a:lnTo>
                  <a:pt x="990796" y="415693"/>
                </a:lnTo>
                <a:lnTo>
                  <a:pt x="1019000" y="391167"/>
                </a:lnTo>
                <a:lnTo>
                  <a:pt x="1043525" y="362964"/>
                </a:lnTo>
                <a:lnTo>
                  <a:pt x="1066823" y="333535"/>
                </a:lnTo>
                <a:lnTo>
                  <a:pt x="1090122" y="302879"/>
                </a:lnTo>
                <a:lnTo>
                  <a:pt x="1113420" y="272223"/>
                </a:lnTo>
                <a:lnTo>
                  <a:pt x="1136718" y="242793"/>
                </a:lnTo>
                <a:lnTo>
                  <a:pt x="1162470" y="214590"/>
                </a:lnTo>
                <a:lnTo>
                  <a:pt x="1188220" y="190066"/>
                </a:lnTo>
                <a:lnTo>
                  <a:pt x="1217650" y="169220"/>
                </a:lnTo>
                <a:lnTo>
                  <a:pt x="1248306" y="153279"/>
                </a:lnTo>
                <a:lnTo>
                  <a:pt x="1285093" y="142243"/>
                </a:lnTo>
                <a:lnTo>
                  <a:pt x="1323107" y="137338"/>
                </a:lnTo>
                <a:lnTo>
                  <a:pt x="1362345" y="136111"/>
                </a:lnTo>
                <a:lnTo>
                  <a:pt x="1404036" y="139791"/>
                </a:lnTo>
                <a:lnTo>
                  <a:pt x="1445729" y="144696"/>
                </a:lnTo>
                <a:lnTo>
                  <a:pt x="1487421" y="150827"/>
                </a:lnTo>
                <a:lnTo>
                  <a:pt x="1529113" y="155732"/>
                </a:lnTo>
                <a:lnTo>
                  <a:pt x="1570804" y="158184"/>
                </a:lnTo>
                <a:lnTo>
                  <a:pt x="1611271" y="158184"/>
                </a:lnTo>
                <a:lnTo>
                  <a:pt x="1649285" y="153279"/>
                </a:lnTo>
                <a:lnTo>
                  <a:pt x="1687298" y="143469"/>
                </a:lnTo>
                <a:lnTo>
                  <a:pt x="1724085" y="128755"/>
                </a:lnTo>
                <a:lnTo>
                  <a:pt x="1760871" y="109134"/>
                </a:lnTo>
                <a:lnTo>
                  <a:pt x="1797658" y="89515"/>
                </a:lnTo>
                <a:lnTo>
                  <a:pt x="1834445" y="67443"/>
                </a:lnTo>
                <a:lnTo>
                  <a:pt x="1870007" y="46597"/>
                </a:lnTo>
                <a:lnTo>
                  <a:pt x="1908020" y="28203"/>
                </a:lnTo>
                <a:lnTo>
                  <a:pt x="1944806" y="13488"/>
                </a:lnTo>
                <a:lnTo>
                  <a:pt x="1982820" y="3678"/>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1030" name="Picture 6" descr="MÃ¶rkt brÃ¶d, potatis och pasta. Illustration">
            <a:extLst>
              <a:ext uri="{FF2B5EF4-FFF2-40B4-BE49-F238E27FC236}">
                <a16:creationId xmlns:a16="http://schemas.microsoft.com/office/drawing/2014/main" id="{31276996-93E1-4405-835E-DFEE3072106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121" r="20639" b="15"/>
          <a:stretch/>
        </p:blipFill>
        <p:spPr bwMode="auto">
          <a:xfrm>
            <a:off x="9018358" y="3890298"/>
            <a:ext cx="3173643" cy="2967700"/>
          </a:xfrm>
          <a:custGeom>
            <a:avLst/>
            <a:gdLst>
              <a:gd name="connsiteX0" fmla="*/ 1885720 w 3173643"/>
              <a:gd name="connsiteY0" fmla="*/ 0 h 2967700"/>
              <a:gd name="connsiteX1" fmla="*/ 1922313 w 3173643"/>
              <a:gd name="connsiteY1" fmla="*/ 3430 h 2967700"/>
              <a:gd name="connsiteX2" fmla="*/ 1957763 w 3173643"/>
              <a:gd name="connsiteY2" fmla="*/ 12579 h 2967700"/>
              <a:gd name="connsiteX3" fmla="*/ 1992070 w 3173643"/>
              <a:gd name="connsiteY3" fmla="*/ 26302 h 2967700"/>
              <a:gd name="connsiteX4" fmla="*/ 2027519 w 3173643"/>
              <a:gd name="connsiteY4" fmla="*/ 43455 h 2967700"/>
              <a:gd name="connsiteX5" fmla="*/ 2060683 w 3173643"/>
              <a:gd name="connsiteY5" fmla="*/ 62896 h 2967700"/>
              <a:gd name="connsiteX6" fmla="*/ 2094991 w 3173643"/>
              <a:gd name="connsiteY6" fmla="*/ 83480 h 2967700"/>
              <a:gd name="connsiteX7" fmla="*/ 2129297 w 3173643"/>
              <a:gd name="connsiteY7" fmla="*/ 101777 h 2967700"/>
              <a:gd name="connsiteX8" fmla="*/ 2163602 w 3173643"/>
              <a:gd name="connsiteY8" fmla="*/ 120075 h 2967700"/>
              <a:gd name="connsiteX9" fmla="*/ 2196766 w 3173643"/>
              <a:gd name="connsiteY9" fmla="*/ 133797 h 2967700"/>
              <a:gd name="connsiteX10" fmla="*/ 2233360 w 3173643"/>
              <a:gd name="connsiteY10" fmla="*/ 142945 h 2967700"/>
              <a:gd name="connsiteX11" fmla="*/ 2268809 w 3173643"/>
              <a:gd name="connsiteY11" fmla="*/ 147520 h 2967700"/>
              <a:gd name="connsiteX12" fmla="*/ 2306546 w 3173643"/>
              <a:gd name="connsiteY12" fmla="*/ 147520 h 2967700"/>
              <a:gd name="connsiteX13" fmla="*/ 2345428 w 3173643"/>
              <a:gd name="connsiteY13" fmla="*/ 145233 h 2967700"/>
              <a:gd name="connsiteX14" fmla="*/ 2384308 w 3173643"/>
              <a:gd name="connsiteY14" fmla="*/ 140659 h 2967700"/>
              <a:gd name="connsiteX15" fmla="*/ 2423190 w 3173643"/>
              <a:gd name="connsiteY15" fmla="*/ 134941 h 2967700"/>
              <a:gd name="connsiteX16" fmla="*/ 2462070 w 3173643"/>
              <a:gd name="connsiteY16" fmla="*/ 130367 h 2967700"/>
              <a:gd name="connsiteX17" fmla="*/ 2500951 w 3173643"/>
              <a:gd name="connsiteY17" fmla="*/ 126936 h 2967700"/>
              <a:gd name="connsiteX18" fmla="*/ 2537544 w 3173643"/>
              <a:gd name="connsiteY18" fmla="*/ 128079 h 2967700"/>
              <a:gd name="connsiteX19" fmla="*/ 2572995 w 3173643"/>
              <a:gd name="connsiteY19" fmla="*/ 132653 h 2967700"/>
              <a:gd name="connsiteX20" fmla="*/ 2607301 w 3173643"/>
              <a:gd name="connsiteY20" fmla="*/ 142945 h 2967700"/>
              <a:gd name="connsiteX21" fmla="*/ 2635891 w 3173643"/>
              <a:gd name="connsiteY21" fmla="*/ 157812 h 2967700"/>
              <a:gd name="connsiteX22" fmla="*/ 2663335 w 3173643"/>
              <a:gd name="connsiteY22" fmla="*/ 177253 h 2967700"/>
              <a:gd name="connsiteX23" fmla="*/ 2687350 w 3173643"/>
              <a:gd name="connsiteY23" fmla="*/ 200124 h 2967700"/>
              <a:gd name="connsiteX24" fmla="*/ 2711365 w 3173643"/>
              <a:gd name="connsiteY24" fmla="*/ 226426 h 2967700"/>
              <a:gd name="connsiteX25" fmla="*/ 2733093 w 3173643"/>
              <a:gd name="connsiteY25" fmla="*/ 253871 h 2967700"/>
              <a:gd name="connsiteX26" fmla="*/ 2754820 w 3173643"/>
              <a:gd name="connsiteY26" fmla="*/ 282461 h 2967700"/>
              <a:gd name="connsiteX27" fmla="*/ 2776547 w 3173643"/>
              <a:gd name="connsiteY27" fmla="*/ 311049 h 2967700"/>
              <a:gd name="connsiteX28" fmla="*/ 2798275 w 3173643"/>
              <a:gd name="connsiteY28" fmla="*/ 338495 h 2967700"/>
              <a:gd name="connsiteX29" fmla="*/ 2821146 w 3173643"/>
              <a:gd name="connsiteY29" fmla="*/ 364797 h 2967700"/>
              <a:gd name="connsiteX30" fmla="*/ 2847448 w 3173643"/>
              <a:gd name="connsiteY30" fmla="*/ 387669 h 2967700"/>
              <a:gd name="connsiteX31" fmla="*/ 2872607 w 3173643"/>
              <a:gd name="connsiteY31" fmla="*/ 408253 h 2967700"/>
              <a:gd name="connsiteX32" fmla="*/ 2901195 w 3173643"/>
              <a:gd name="connsiteY32" fmla="*/ 424261 h 2967700"/>
              <a:gd name="connsiteX33" fmla="*/ 2932071 w 3173643"/>
              <a:gd name="connsiteY33" fmla="*/ 437985 h 2967700"/>
              <a:gd name="connsiteX34" fmla="*/ 2965233 w 3173643"/>
              <a:gd name="connsiteY34" fmla="*/ 449420 h 2967700"/>
              <a:gd name="connsiteX35" fmla="*/ 2999539 w 3173643"/>
              <a:gd name="connsiteY35" fmla="*/ 459712 h 2967700"/>
              <a:gd name="connsiteX36" fmla="*/ 3033847 w 3173643"/>
              <a:gd name="connsiteY36" fmla="*/ 468861 h 2967700"/>
              <a:gd name="connsiteX37" fmla="*/ 3069297 w 3173643"/>
              <a:gd name="connsiteY37" fmla="*/ 478010 h 2967700"/>
              <a:gd name="connsiteX38" fmla="*/ 3102460 w 3173643"/>
              <a:gd name="connsiteY38" fmla="*/ 488302 h 2967700"/>
              <a:gd name="connsiteX39" fmla="*/ 3135622 w 3173643"/>
              <a:gd name="connsiteY39" fmla="*/ 499737 h 2967700"/>
              <a:gd name="connsiteX40" fmla="*/ 3166499 w 3173643"/>
              <a:gd name="connsiteY40" fmla="*/ 513461 h 2967700"/>
              <a:gd name="connsiteX41" fmla="*/ 3173643 w 3173643"/>
              <a:gd name="connsiteY41" fmla="*/ 517926 h 2967700"/>
              <a:gd name="connsiteX42" fmla="*/ 3173643 w 3173643"/>
              <a:gd name="connsiteY42" fmla="*/ 2967700 h 2967700"/>
              <a:gd name="connsiteX43" fmla="*/ 452321 w 3173643"/>
              <a:gd name="connsiteY43" fmla="*/ 2967700 h 2967700"/>
              <a:gd name="connsiteX44" fmla="*/ 450560 w 3173643"/>
              <a:gd name="connsiteY44" fmla="*/ 2961831 h 2967700"/>
              <a:gd name="connsiteX45" fmla="*/ 439125 w 3173643"/>
              <a:gd name="connsiteY45" fmla="*/ 2928666 h 2967700"/>
              <a:gd name="connsiteX46" fmla="*/ 425402 w 3173643"/>
              <a:gd name="connsiteY46" fmla="*/ 2897790 h 2967700"/>
              <a:gd name="connsiteX47" fmla="*/ 409392 w 3173643"/>
              <a:gd name="connsiteY47" fmla="*/ 2869201 h 2967700"/>
              <a:gd name="connsiteX48" fmla="*/ 388809 w 3173643"/>
              <a:gd name="connsiteY48" fmla="*/ 2844043 h 2967700"/>
              <a:gd name="connsiteX49" fmla="*/ 365937 w 3173643"/>
              <a:gd name="connsiteY49" fmla="*/ 2817741 h 2967700"/>
              <a:gd name="connsiteX50" fmla="*/ 339636 w 3173643"/>
              <a:gd name="connsiteY50" fmla="*/ 2794870 h 2967700"/>
              <a:gd name="connsiteX51" fmla="*/ 311046 w 3173643"/>
              <a:gd name="connsiteY51" fmla="*/ 2773142 h 2967700"/>
              <a:gd name="connsiteX52" fmla="*/ 282458 w 3173643"/>
              <a:gd name="connsiteY52" fmla="*/ 2751415 h 2967700"/>
              <a:gd name="connsiteX53" fmla="*/ 253870 w 3173643"/>
              <a:gd name="connsiteY53" fmla="*/ 2729687 h 2967700"/>
              <a:gd name="connsiteX54" fmla="*/ 226423 w 3173643"/>
              <a:gd name="connsiteY54" fmla="*/ 2707959 h 2967700"/>
              <a:gd name="connsiteX55" fmla="*/ 200122 w 3173643"/>
              <a:gd name="connsiteY55" fmla="*/ 2683944 h 2967700"/>
              <a:gd name="connsiteX56" fmla="*/ 177251 w 3173643"/>
              <a:gd name="connsiteY56" fmla="*/ 2659930 h 2967700"/>
              <a:gd name="connsiteX57" fmla="*/ 157812 w 3173643"/>
              <a:gd name="connsiteY57" fmla="*/ 2632484 h 2967700"/>
              <a:gd name="connsiteX58" fmla="*/ 142945 w 3173643"/>
              <a:gd name="connsiteY58" fmla="*/ 2603895 h 2967700"/>
              <a:gd name="connsiteX59" fmla="*/ 132653 w 3173643"/>
              <a:gd name="connsiteY59" fmla="*/ 2569589 h 2967700"/>
              <a:gd name="connsiteX60" fmla="*/ 128079 w 3173643"/>
              <a:gd name="connsiteY60" fmla="*/ 2534138 h 2967700"/>
              <a:gd name="connsiteX61" fmla="*/ 126934 w 3173643"/>
              <a:gd name="connsiteY61" fmla="*/ 2497543 h 2967700"/>
              <a:gd name="connsiteX62" fmla="*/ 130365 w 3173643"/>
              <a:gd name="connsiteY62" fmla="*/ 2458662 h 2967700"/>
              <a:gd name="connsiteX63" fmla="*/ 134940 w 3173643"/>
              <a:gd name="connsiteY63" fmla="*/ 2419782 h 2967700"/>
              <a:gd name="connsiteX64" fmla="*/ 140657 w 3173643"/>
              <a:gd name="connsiteY64" fmla="*/ 2380900 h 2967700"/>
              <a:gd name="connsiteX65" fmla="*/ 145232 w 3173643"/>
              <a:gd name="connsiteY65" fmla="*/ 2342019 h 2967700"/>
              <a:gd name="connsiteX66" fmla="*/ 147519 w 3173643"/>
              <a:gd name="connsiteY66" fmla="*/ 2303138 h 2967700"/>
              <a:gd name="connsiteX67" fmla="*/ 147519 w 3173643"/>
              <a:gd name="connsiteY67" fmla="*/ 2265400 h 2967700"/>
              <a:gd name="connsiteX68" fmla="*/ 142945 w 3173643"/>
              <a:gd name="connsiteY68" fmla="*/ 2229950 h 2967700"/>
              <a:gd name="connsiteX69" fmla="*/ 133796 w 3173643"/>
              <a:gd name="connsiteY69" fmla="*/ 2194499 h 2967700"/>
              <a:gd name="connsiteX70" fmla="*/ 120073 w 3173643"/>
              <a:gd name="connsiteY70" fmla="*/ 2161335 h 2967700"/>
              <a:gd name="connsiteX71" fmla="*/ 102920 w 3173643"/>
              <a:gd name="connsiteY71" fmla="*/ 2127029 h 2967700"/>
              <a:gd name="connsiteX72" fmla="*/ 83479 w 3173643"/>
              <a:gd name="connsiteY72" fmla="*/ 2092723 h 2967700"/>
              <a:gd name="connsiteX73" fmla="*/ 62897 w 3173643"/>
              <a:gd name="connsiteY73" fmla="*/ 2058415 h 2967700"/>
              <a:gd name="connsiteX74" fmla="*/ 43456 w 3173643"/>
              <a:gd name="connsiteY74" fmla="*/ 2025251 h 2967700"/>
              <a:gd name="connsiteX75" fmla="*/ 26302 w 3173643"/>
              <a:gd name="connsiteY75" fmla="*/ 1989801 h 2967700"/>
              <a:gd name="connsiteX76" fmla="*/ 12580 w 3173643"/>
              <a:gd name="connsiteY76" fmla="*/ 1955494 h 2967700"/>
              <a:gd name="connsiteX77" fmla="*/ 3431 w 3173643"/>
              <a:gd name="connsiteY77" fmla="*/ 1920043 h 2967700"/>
              <a:gd name="connsiteX78" fmla="*/ 0 w 3173643"/>
              <a:gd name="connsiteY78" fmla="*/ 1883449 h 2967700"/>
              <a:gd name="connsiteX79" fmla="*/ 3431 w 3173643"/>
              <a:gd name="connsiteY79" fmla="*/ 1846856 h 2967700"/>
              <a:gd name="connsiteX80" fmla="*/ 12580 w 3173643"/>
              <a:gd name="connsiteY80" fmla="*/ 1811405 h 2967700"/>
              <a:gd name="connsiteX81" fmla="*/ 26302 w 3173643"/>
              <a:gd name="connsiteY81" fmla="*/ 1777098 h 2967700"/>
              <a:gd name="connsiteX82" fmla="*/ 43456 w 3173643"/>
              <a:gd name="connsiteY82" fmla="*/ 1741648 h 2967700"/>
              <a:gd name="connsiteX83" fmla="*/ 62897 w 3173643"/>
              <a:gd name="connsiteY83" fmla="*/ 1708484 h 2967700"/>
              <a:gd name="connsiteX84" fmla="*/ 83479 w 3173643"/>
              <a:gd name="connsiteY84" fmla="*/ 1674178 h 2967700"/>
              <a:gd name="connsiteX85" fmla="*/ 102920 w 3173643"/>
              <a:gd name="connsiteY85" fmla="*/ 1639870 h 2967700"/>
              <a:gd name="connsiteX86" fmla="*/ 120073 w 3173643"/>
              <a:gd name="connsiteY86" fmla="*/ 1605564 h 2967700"/>
              <a:gd name="connsiteX87" fmla="*/ 133796 w 3173643"/>
              <a:gd name="connsiteY87" fmla="*/ 1572400 h 2967700"/>
              <a:gd name="connsiteX88" fmla="*/ 142945 w 3173643"/>
              <a:gd name="connsiteY88" fmla="*/ 1536949 h 2967700"/>
              <a:gd name="connsiteX89" fmla="*/ 147519 w 3173643"/>
              <a:gd name="connsiteY89" fmla="*/ 1501500 h 2967700"/>
              <a:gd name="connsiteX90" fmla="*/ 147519 w 3173643"/>
              <a:gd name="connsiteY90" fmla="*/ 1463762 h 2967700"/>
              <a:gd name="connsiteX91" fmla="*/ 145232 w 3173643"/>
              <a:gd name="connsiteY91" fmla="*/ 1424880 h 2967700"/>
              <a:gd name="connsiteX92" fmla="*/ 140657 w 3173643"/>
              <a:gd name="connsiteY92" fmla="*/ 1386000 h 2967700"/>
              <a:gd name="connsiteX93" fmla="*/ 134940 w 3173643"/>
              <a:gd name="connsiteY93" fmla="*/ 1347118 h 2967700"/>
              <a:gd name="connsiteX94" fmla="*/ 130365 w 3173643"/>
              <a:gd name="connsiteY94" fmla="*/ 1308237 h 2967700"/>
              <a:gd name="connsiteX95" fmla="*/ 126934 w 3173643"/>
              <a:gd name="connsiteY95" fmla="*/ 1269356 h 2967700"/>
              <a:gd name="connsiteX96" fmla="*/ 128079 w 3173643"/>
              <a:gd name="connsiteY96" fmla="*/ 1232762 h 2967700"/>
              <a:gd name="connsiteX97" fmla="*/ 132653 w 3173643"/>
              <a:gd name="connsiteY97" fmla="*/ 1197312 h 2967700"/>
              <a:gd name="connsiteX98" fmla="*/ 142945 w 3173643"/>
              <a:gd name="connsiteY98" fmla="*/ 1163004 h 2967700"/>
              <a:gd name="connsiteX99" fmla="*/ 157812 w 3173643"/>
              <a:gd name="connsiteY99" fmla="*/ 1134416 h 2967700"/>
              <a:gd name="connsiteX100" fmla="*/ 177251 w 3173643"/>
              <a:gd name="connsiteY100" fmla="*/ 1106970 h 2967700"/>
              <a:gd name="connsiteX101" fmla="*/ 200122 w 3173643"/>
              <a:gd name="connsiteY101" fmla="*/ 1082955 h 2967700"/>
              <a:gd name="connsiteX102" fmla="*/ 226423 w 3173643"/>
              <a:gd name="connsiteY102" fmla="*/ 1058941 h 2967700"/>
              <a:gd name="connsiteX103" fmla="*/ 253870 w 3173643"/>
              <a:gd name="connsiteY103" fmla="*/ 1037212 h 2967700"/>
              <a:gd name="connsiteX104" fmla="*/ 282458 w 3173643"/>
              <a:gd name="connsiteY104" fmla="*/ 1015484 h 2967700"/>
              <a:gd name="connsiteX105" fmla="*/ 311046 w 3173643"/>
              <a:gd name="connsiteY105" fmla="*/ 993757 h 2967700"/>
              <a:gd name="connsiteX106" fmla="*/ 339636 w 3173643"/>
              <a:gd name="connsiteY106" fmla="*/ 972029 h 2967700"/>
              <a:gd name="connsiteX107" fmla="*/ 365937 w 3173643"/>
              <a:gd name="connsiteY107" fmla="*/ 949159 h 2967700"/>
              <a:gd name="connsiteX108" fmla="*/ 388809 w 3173643"/>
              <a:gd name="connsiteY108" fmla="*/ 922857 h 2967700"/>
              <a:gd name="connsiteX109" fmla="*/ 409392 w 3173643"/>
              <a:gd name="connsiteY109" fmla="*/ 897698 h 2967700"/>
              <a:gd name="connsiteX110" fmla="*/ 425402 w 3173643"/>
              <a:gd name="connsiteY110" fmla="*/ 869109 h 2967700"/>
              <a:gd name="connsiteX111" fmla="*/ 439125 w 3173643"/>
              <a:gd name="connsiteY111" fmla="*/ 838233 h 2967700"/>
              <a:gd name="connsiteX112" fmla="*/ 450560 w 3173643"/>
              <a:gd name="connsiteY112" fmla="*/ 805069 h 2967700"/>
              <a:gd name="connsiteX113" fmla="*/ 460852 w 3173643"/>
              <a:gd name="connsiteY113" fmla="*/ 770761 h 2967700"/>
              <a:gd name="connsiteX114" fmla="*/ 470001 w 3173643"/>
              <a:gd name="connsiteY114" fmla="*/ 736455 h 2967700"/>
              <a:gd name="connsiteX115" fmla="*/ 479150 w 3173643"/>
              <a:gd name="connsiteY115" fmla="*/ 701004 h 2967700"/>
              <a:gd name="connsiteX116" fmla="*/ 489442 w 3173643"/>
              <a:gd name="connsiteY116" fmla="*/ 667841 h 2967700"/>
              <a:gd name="connsiteX117" fmla="*/ 500877 w 3173643"/>
              <a:gd name="connsiteY117" fmla="*/ 634677 h 2967700"/>
              <a:gd name="connsiteX118" fmla="*/ 514600 w 3173643"/>
              <a:gd name="connsiteY118" fmla="*/ 603802 h 2967700"/>
              <a:gd name="connsiteX119" fmla="*/ 531753 w 3173643"/>
              <a:gd name="connsiteY119" fmla="*/ 576357 h 2967700"/>
              <a:gd name="connsiteX120" fmla="*/ 552336 w 3173643"/>
              <a:gd name="connsiteY120" fmla="*/ 551198 h 2967700"/>
              <a:gd name="connsiteX121" fmla="*/ 577494 w 3173643"/>
              <a:gd name="connsiteY121" fmla="*/ 530614 h 2967700"/>
              <a:gd name="connsiteX122" fmla="*/ 604941 w 3173643"/>
              <a:gd name="connsiteY122" fmla="*/ 513461 h 2967700"/>
              <a:gd name="connsiteX123" fmla="*/ 635815 w 3173643"/>
              <a:gd name="connsiteY123" fmla="*/ 499737 h 2967700"/>
              <a:gd name="connsiteX124" fmla="*/ 668979 w 3173643"/>
              <a:gd name="connsiteY124" fmla="*/ 488302 h 2967700"/>
              <a:gd name="connsiteX125" fmla="*/ 702142 w 3173643"/>
              <a:gd name="connsiteY125" fmla="*/ 478010 h 2967700"/>
              <a:gd name="connsiteX126" fmla="*/ 737592 w 3173643"/>
              <a:gd name="connsiteY126" fmla="*/ 468861 h 2967700"/>
              <a:gd name="connsiteX127" fmla="*/ 771898 w 3173643"/>
              <a:gd name="connsiteY127" fmla="*/ 459712 h 2967700"/>
              <a:gd name="connsiteX128" fmla="*/ 806205 w 3173643"/>
              <a:gd name="connsiteY128" fmla="*/ 449420 h 2967700"/>
              <a:gd name="connsiteX129" fmla="*/ 839368 w 3173643"/>
              <a:gd name="connsiteY129" fmla="*/ 437985 h 2967700"/>
              <a:gd name="connsiteX130" fmla="*/ 870244 w 3173643"/>
              <a:gd name="connsiteY130" fmla="*/ 424261 h 2967700"/>
              <a:gd name="connsiteX131" fmla="*/ 898833 w 3173643"/>
              <a:gd name="connsiteY131" fmla="*/ 408253 h 2967700"/>
              <a:gd name="connsiteX132" fmla="*/ 923991 w 3173643"/>
              <a:gd name="connsiteY132" fmla="*/ 387669 h 2967700"/>
              <a:gd name="connsiteX133" fmla="*/ 950293 w 3173643"/>
              <a:gd name="connsiteY133" fmla="*/ 364797 h 2967700"/>
              <a:gd name="connsiteX134" fmla="*/ 973165 w 3173643"/>
              <a:gd name="connsiteY134" fmla="*/ 338495 h 2967700"/>
              <a:gd name="connsiteX135" fmla="*/ 994892 w 3173643"/>
              <a:gd name="connsiteY135" fmla="*/ 311049 h 2967700"/>
              <a:gd name="connsiteX136" fmla="*/ 1016619 w 3173643"/>
              <a:gd name="connsiteY136" fmla="*/ 282461 h 2967700"/>
              <a:gd name="connsiteX137" fmla="*/ 1038347 w 3173643"/>
              <a:gd name="connsiteY137" fmla="*/ 253871 h 2967700"/>
              <a:gd name="connsiteX138" fmla="*/ 1060074 w 3173643"/>
              <a:gd name="connsiteY138" fmla="*/ 226426 h 2967700"/>
              <a:gd name="connsiteX139" fmla="*/ 1084089 w 3173643"/>
              <a:gd name="connsiteY139" fmla="*/ 200124 h 2967700"/>
              <a:gd name="connsiteX140" fmla="*/ 1108103 w 3173643"/>
              <a:gd name="connsiteY140" fmla="*/ 177253 h 2967700"/>
              <a:gd name="connsiteX141" fmla="*/ 1135549 w 3173643"/>
              <a:gd name="connsiteY141" fmla="*/ 157812 h 2967700"/>
              <a:gd name="connsiteX142" fmla="*/ 1164137 w 3173643"/>
              <a:gd name="connsiteY142" fmla="*/ 142945 h 2967700"/>
              <a:gd name="connsiteX143" fmla="*/ 1198445 w 3173643"/>
              <a:gd name="connsiteY143" fmla="*/ 132653 h 2967700"/>
              <a:gd name="connsiteX144" fmla="*/ 1233895 w 3173643"/>
              <a:gd name="connsiteY144" fmla="*/ 128079 h 2967700"/>
              <a:gd name="connsiteX145" fmla="*/ 1270487 w 3173643"/>
              <a:gd name="connsiteY145" fmla="*/ 126936 h 2967700"/>
              <a:gd name="connsiteX146" fmla="*/ 1309368 w 3173643"/>
              <a:gd name="connsiteY146" fmla="*/ 130367 h 2967700"/>
              <a:gd name="connsiteX147" fmla="*/ 1348249 w 3173643"/>
              <a:gd name="connsiteY147" fmla="*/ 134941 h 2967700"/>
              <a:gd name="connsiteX148" fmla="*/ 1387131 w 3173643"/>
              <a:gd name="connsiteY148" fmla="*/ 140659 h 2967700"/>
              <a:gd name="connsiteX149" fmla="*/ 1426011 w 3173643"/>
              <a:gd name="connsiteY149" fmla="*/ 145233 h 2967700"/>
              <a:gd name="connsiteX150" fmla="*/ 1464891 w 3173643"/>
              <a:gd name="connsiteY150" fmla="*/ 147520 h 2967700"/>
              <a:gd name="connsiteX151" fmla="*/ 1502630 w 3173643"/>
              <a:gd name="connsiteY151" fmla="*/ 147520 h 2967700"/>
              <a:gd name="connsiteX152" fmla="*/ 1538080 w 3173643"/>
              <a:gd name="connsiteY152" fmla="*/ 142945 h 2967700"/>
              <a:gd name="connsiteX153" fmla="*/ 1573531 w 3173643"/>
              <a:gd name="connsiteY153" fmla="*/ 133797 h 2967700"/>
              <a:gd name="connsiteX154" fmla="*/ 1607837 w 3173643"/>
              <a:gd name="connsiteY154" fmla="*/ 120075 h 2967700"/>
              <a:gd name="connsiteX155" fmla="*/ 1642143 w 3173643"/>
              <a:gd name="connsiteY155" fmla="*/ 101777 h 2967700"/>
              <a:gd name="connsiteX156" fmla="*/ 1676450 w 3173643"/>
              <a:gd name="connsiteY156" fmla="*/ 83480 h 2967700"/>
              <a:gd name="connsiteX157" fmla="*/ 1710756 w 3173643"/>
              <a:gd name="connsiteY157" fmla="*/ 62896 h 2967700"/>
              <a:gd name="connsiteX158" fmla="*/ 1743919 w 3173643"/>
              <a:gd name="connsiteY158" fmla="*/ 43455 h 2967700"/>
              <a:gd name="connsiteX159" fmla="*/ 1779370 w 3173643"/>
              <a:gd name="connsiteY159" fmla="*/ 26302 h 2967700"/>
              <a:gd name="connsiteX160" fmla="*/ 1813676 w 3173643"/>
              <a:gd name="connsiteY160" fmla="*/ 12579 h 2967700"/>
              <a:gd name="connsiteX161" fmla="*/ 1849126 w 3173643"/>
              <a:gd name="connsiteY161" fmla="*/ 3430 h 296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73643" h="2967700">
                <a:moveTo>
                  <a:pt x="1885720" y="0"/>
                </a:moveTo>
                <a:lnTo>
                  <a:pt x="1922313" y="3430"/>
                </a:lnTo>
                <a:lnTo>
                  <a:pt x="1957763" y="12579"/>
                </a:lnTo>
                <a:lnTo>
                  <a:pt x="1992070" y="26302"/>
                </a:lnTo>
                <a:lnTo>
                  <a:pt x="2027519" y="43455"/>
                </a:lnTo>
                <a:lnTo>
                  <a:pt x="2060683" y="62896"/>
                </a:lnTo>
                <a:lnTo>
                  <a:pt x="2094991" y="83480"/>
                </a:lnTo>
                <a:lnTo>
                  <a:pt x="2129297" y="101777"/>
                </a:lnTo>
                <a:lnTo>
                  <a:pt x="2163602" y="120075"/>
                </a:lnTo>
                <a:lnTo>
                  <a:pt x="2196766" y="133797"/>
                </a:lnTo>
                <a:lnTo>
                  <a:pt x="2233360" y="142945"/>
                </a:lnTo>
                <a:lnTo>
                  <a:pt x="2268809" y="147520"/>
                </a:lnTo>
                <a:lnTo>
                  <a:pt x="2306546" y="147520"/>
                </a:lnTo>
                <a:lnTo>
                  <a:pt x="2345428" y="145233"/>
                </a:lnTo>
                <a:lnTo>
                  <a:pt x="2384308" y="140659"/>
                </a:lnTo>
                <a:lnTo>
                  <a:pt x="2423190" y="134941"/>
                </a:lnTo>
                <a:lnTo>
                  <a:pt x="2462070" y="130367"/>
                </a:lnTo>
                <a:lnTo>
                  <a:pt x="2500951" y="126936"/>
                </a:lnTo>
                <a:lnTo>
                  <a:pt x="2537544" y="128079"/>
                </a:lnTo>
                <a:lnTo>
                  <a:pt x="2572995" y="132653"/>
                </a:lnTo>
                <a:lnTo>
                  <a:pt x="2607301" y="142945"/>
                </a:lnTo>
                <a:lnTo>
                  <a:pt x="2635891" y="157812"/>
                </a:lnTo>
                <a:lnTo>
                  <a:pt x="2663335" y="177253"/>
                </a:lnTo>
                <a:lnTo>
                  <a:pt x="2687350" y="200124"/>
                </a:lnTo>
                <a:lnTo>
                  <a:pt x="2711365" y="226426"/>
                </a:lnTo>
                <a:lnTo>
                  <a:pt x="2733093" y="253871"/>
                </a:lnTo>
                <a:lnTo>
                  <a:pt x="2754820" y="282461"/>
                </a:lnTo>
                <a:lnTo>
                  <a:pt x="2776547" y="311049"/>
                </a:lnTo>
                <a:lnTo>
                  <a:pt x="2798275" y="338495"/>
                </a:lnTo>
                <a:lnTo>
                  <a:pt x="2821146" y="364797"/>
                </a:lnTo>
                <a:lnTo>
                  <a:pt x="2847448" y="387669"/>
                </a:lnTo>
                <a:lnTo>
                  <a:pt x="2872607" y="408253"/>
                </a:lnTo>
                <a:lnTo>
                  <a:pt x="2901195" y="424261"/>
                </a:lnTo>
                <a:lnTo>
                  <a:pt x="2932071" y="437985"/>
                </a:lnTo>
                <a:lnTo>
                  <a:pt x="2965233" y="449420"/>
                </a:lnTo>
                <a:lnTo>
                  <a:pt x="2999539" y="459712"/>
                </a:lnTo>
                <a:lnTo>
                  <a:pt x="3033847" y="468861"/>
                </a:lnTo>
                <a:lnTo>
                  <a:pt x="3069297" y="478010"/>
                </a:lnTo>
                <a:lnTo>
                  <a:pt x="3102460" y="488302"/>
                </a:lnTo>
                <a:lnTo>
                  <a:pt x="3135622" y="499737"/>
                </a:lnTo>
                <a:lnTo>
                  <a:pt x="3166499" y="513461"/>
                </a:lnTo>
                <a:lnTo>
                  <a:pt x="3173643" y="517926"/>
                </a:lnTo>
                <a:lnTo>
                  <a:pt x="3173643" y="2967700"/>
                </a:lnTo>
                <a:lnTo>
                  <a:pt x="452321" y="2967700"/>
                </a:lnTo>
                <a:lnTo>
                  <a:pt x="450560" y="2961831"/>
                </a:lnTo>
                <a:lnTo>
                  <a:pt x="439125" y="2928666"/>
                </a:lnTo>
                <a:lnTo>
                  <a:pt x="425402" y="2897790"/>
                </a:lnTo>
                <a:lnTo>
                  <a:pt x="409392" y="2869201"/>
                </a:lnTo>
                <a:lnTo>
                  <a:pt x="388809" y="2844043"/>
                </a:lnTo>
                <a:lnTo>
                  <a:pt x="365937" y="2817741"/>
                </a:lnTo>
                <a:lnTo>
                  <a:pt x="339636" y="2794870"/>
                </a:lnTo>
                <a:lnTo>
                  <a:pt x="311046" y="2773142"/>
                </a:lnTo>
                <a:lnTo>
                  <a:pt x="282458" y="2751415"/>
                </a:lnTo>
                <a:lnTo>
                  <a:pt x="253870" y="2729687"/>
                </a:lnTo>
                <a:lnTo>
                  <a:pt x="226423" y="2707959"/>
                </a:lnTo>
                <a:lnTo>
                  <a:pt x="200122" y="2683944"/>
                </a:lnTo>
                <a:lnTo>
                  <a:pt x="177251" y="2659930"/>
                </a:lnTo>
                <a:lnTo>
                  <a:pt x="157812" y="2632484"/>
                </a:lnTo>
                <a:lnTo>
                  <a:pt x="142945" y="2603895"/>
                </a:lnTo>
                <a:lnTo>
                  <a:pt x="132653" y="2569589"/>
                </a:lnTo>
                <a:lnTo>
                  <a:pt x="128079" y="2534138"/>
                </a:lnTo>
                <a:lnTo>
                  <a:pt x="126934" y="2497543"/>
                </a:lnTo>
                <a:lnTo>
                  <a:pt x="130365" y="2458662"/>
                </a:lnTo>
                <a:lnTo>
                  <a:pt x="134940" y="2419782"/>
                </a:lnTo>
                <a:lnTo>
                  <a:pt x="140657" y="2380900"/>
                </a:lnTo>
                <a:lnTo>
                  <a:pt x="145232" y="2342019"/>
                </a:lnTo>
                <a:lnTo>
                  <a:pt x="147519" y="2303138"/>
                </a:lnTo>
                <a:lnTo>
                  <a:pt x="147519" y="2265400"/>
                </a:lnTo>
                <a:lnTo>
                  <a:pt x="142945" y="2229950"/>
                </a:lnTo>
                <a:lnTo>
                  <a:pt x="133796" y="2194499"/>
                </a:lnTo>
                <a:lnTo>
                  <a:pt x="120073" y="2161335"/>
                </a:lnTo>
                <a:lnTo>
                  <a:pt x="102920" y="2127029"/>
                </a:lnTo>
                <a:lnTo>
                  <a:pt x="83479" y="2092723"/>
                </a:lnTo>
                <a:lnTo>
                  <a:pt x="62897" y="2058415"/>
                </a:lnTo>
                <a:lnTo>
                  <a:pt x="43456" y="2025251"/>
                </a:lnTo>
                <a:lnTo>
                  <a:pt x="26302" y="1989801"/>
                </a:lnTo>
                <a:lnTo>
                  <a:pt x="12580" y="1955494"/>
                </a:lnTo>
                <a:lnTo>
                  <a:pt x="3431" y="1920043"/>
                </a:lnTo>
                <a:lnTo>
                  <a:pt x="0" y="1883449"/>
                </a:lnTo>
                <a:lnTo>
                  <a:pt x="3431" y="1846856"/>
                </a:lnTo>
                <a:lnTo>
                  <a:pt x="12580" y="1811405"/>
                </a:lnTo>
                <a:lnTo>
                  <a:pt x="26302" y="1777098"/>
                </a:lnTo>
                <a:lnTo>
                  <a:pt x="43456" y="1741648"/>
                </a:lnTo>
                <a:lnTo>
                  <a:pt x="62897" y="1708484"/>
                </a:lnTo>
                <a:lnTo>
                  <a:pt x="83479" y="1674178"/>
                </a:lnTo>
                <a:lnTo>
                  <a:pt x="102920" y="1639870"/>
                </a:lnTo>
                <a:lnTo>
                  <a:pt x="120073" y="1605564"/>
                </a:lnTo>
                <a:lnTo>
                  <a:pt x="133796" y="1572400"/>
                </a:lnTo>
                <a:lnTo>
                  <a:pt x="142945" y="1536949"/>
                </a:lnTo>
                <a:lnTo>
                  <a:pt x="147519" y="1501500"/>
                </a:lnTo>
                <a:lnTo>
                  <a:pt x="147519" y="1463762"/>
                </a:lnTo>
                <a:lnTo>
                  <a:pt x="145232" y="1424880"/>
                </a:lnTo>
                <a:lnTo>
                  <a:pt x="140657" y="1386000"/>
                </a:lnTo>
                <a:lnTo>
                  <a:pt x="134940" y="1347118"/>
                </a:lnTo>
                <a:lnTo>
                  <a:pt x="130365" y="1308237"/>
                </a:lnTo>
                <a:lnTo>
                  <a:pt x="126934" y="1269356"/>
                </a:lnTo>
                <a:lnTo>
                  <a:pt x="128079" y="1232762"/>
                </a:lnTo>
                <a:lnTo>
                  <a:pt x="132653" y="1197312"/>
                </a:lnTo>
                <a:lnTo>
                  <a:pt x="142945" y="1163004"/>
                </a:lnTo>
                <a:lnTo>
                  <a:pt x="157812" y="1134416"/>
                </a:lnTo>
                <a:lnTo>
                  <a:pt x="177251" y="1106970"/>
                </a:lnTo>
                <a:lnTo>
                  <a:pt x="200122" y="1082955"/>
                </a:lnTo>
                <a:lnTo>
                  <a:pt x="226423" y="1058941"/>
                </a:lnTo>
                <a:lnTo>
                  <a:pt x="253870" y="1037212"/>
                </a:lnTo>
                <a:lnTo>
                  <a:pt x="282458" y="1015484"/>
                </a:lnTo>
                <a:lnTo>
                  <a:pt x="311046" y="993757"/>
                </a:lnTo>
                <a:lnTo>
                  <a:pt x="339636" y="972029"/>
                </a:lnTo>
                <a:lnTo>
                  <a:pt x="365937" y="949159"/>
                </a:lnTo>
                <a:lnTo>
                  <a:pt x="388809" y="922857"/>
                </a:lnTo>
                <a:lnTo>
                  <a:pt x="409392" y="897698"/>
                </a:lnTo>
                <a:lnTo>
                  <a:pt x="425402" y="869109"/>
                </a:lnTo>
                <a:lnTo>
                  <a:pt x="439125" y="838233"/>
                </a:lnTo>
                <a:lnTo>
                  <a:pt x="450560" y="805069"/>
                </a:lnTo>
                <a:lnTo>
                  <a:pt x="460852" y="770761"/>
                </a:lnTo>
                <a:lnTo>
                  <a:pt x="470001" y="736455"/>
                </a:lnTo>
                <a:lnTo>
                  <a:pt x="479150" y="701004"/>
                </a:lnTo>
                <a:lnTo>
                  <a:pt x="489442" y="667841"/>
                </a:lnTo>
                <a:lnTo>
                  <a:pt x="500877" y="634677"/>
                </a:lnTo>
                <a:lnTo>
                  <a:pt x="514600" y="603802"/>
                </a:lnTo>
                <a:lnTo>
                  <a:pt x="531753" y="576357"/>
                </a:lnTo>
                <a:lnTo>
                  <a:pt x="552336" y="551198"/>
                </a:lnTo>
                <a:lnTo>
                  <a:pt x="577494" y="530614"/>
                </a:lnTo>
                <a:lnTo>
                  <a:pt x="604941" y="513461"/>
                </a:lnTo>
                <a:lnTo>
                  <a:pt x="635815" y="499737"/>
                </a:lnTo>
                <a:lnTo>
                  <a:pt x="668979" y="488302"/>
                </a:lnTo>
                <a:lnTo>
                  <a:pt x="702142" y="478010"/>
                </a:lnTo>
                <a:lnTo>
                  <a:pt x="737592" y="468861"/>
                </a:lnTo>
                <a:lnTo>
                  <a:pt x="771898" y="459712"/>
                </a:lnTo>
                <a:lnTo>
                  <a:pt x="806205" y="449420"/>
                </a:lnTo>
                <a:lnTo>
                  <a:pt x="839368" y="437985"/>
                </a:lnTo>
                <a:lnTo>
                  <a:pt x="870244" y="424261"/>
                </a:lnTo>
                <a:lnTo>
                  <a:pt x="898833" y="408253"/>
                </a:lnTo>
                <a:lnTo>
                  <a:pt x="923991" y="387669"/>
                </a:lnTo>
                <a:lnTo>
                  <a:pt x="950293" y="364797"/>
                </a:lnTo>
                <a:lnTo>
                  <a:pt x="973165" y="338495"/>
                </a:lnTo>
                <a:lnTo>
                  <a:pt x="994892" y="311049"/>
                </a:lnTo>
                <a:lnTo>
                  <a:pt x="1016619" y="282461"/>
                </a:lnTo>
                <a:lnTo>
                  <a:pt x="1038347" y="253871"/>
                </a:lnTo>
                <a:lnTo>
                  <a:pt x="1060074" y="226426"/>
                </a:lnTo>
                <a:lnTo>
                  <a:pt x="1084089" y="200124"/>
                </a:lnTo>
                <a:lnTo>
                  <a:pt x="1108103" y="177253"/>
                </a:lnTo>
                <a:lnTo>
                  <a:pt x="1135549" y="157812"/>
                </a:lnTo>
                <a:lnTo>
                  <a:pt x="1164137" y="142945"/>
                </a:lnTo>
                <a:lnTo>
                  <a:pt x="1198445" y="132653"/>
                </a:lnTo>
                <a:lnTo>
                  <a:pt x="1233895" y="128079"/>
                </a:lnTo>
                <a:lnTo>
                  <a:pt x="1270487" y="126936"/>
                </a:lnTo>
                <a:lnTo>
                  <a:pt x="1309368" y="130367"/>
                </a:lnTo>
                <a:lnTo>
                  <a:pt x="1348249" y="134941"/>
                </a:lnTo>
                <a:lnTo>
                  <a:pt x="1387131" y="140659"/>
                </a:lnTo>
                <a:lnTo>
                  <a:pt x="1426011" y="145233"/>
                </a:lnTo>
                <a:lnTo>
                  <a:pt x="1464891" y="147520"/>
                </a:lnTo>
                <a:lnTo>
                  <a:pt x="1502630" y="147520"/>
                </a:lnTo>
                <a:lnTo>
                  <a:pt x="1538080" y="142945"/>
                </a:lnTo>
                <a:lnTo>
                  <a:pt x="1573531" y="133797"/>
                </a:lnTo>
                <a:lnTo>
                  <a:pt x="1607837" y="120075"/>
                </a:lnTo>
                <a:lnTo>
                  <a:pt x="1642143" y="101777"/>
                </a:lnTo>
                <a:lnTo>
                  <a:pt x="1676450" y="83480"/>
                </a:lnTo>
                <a:lnTo>
                  <a:pt x="1710756" y="62896"/>
                </a:lnTo>
                <a:lnTo>
                  <a:pt x="1743919" y="43455"/>
                </a:lnTo>
                <a:lnTo>
                  <a:pt x="1779370" y="26302"/>
                </a:lnTo>
                <a:lnTo>
                  <a:pt x="1813676" y="12579"/>
                </a:lnTo>
                <a:lnTo>
                  <a:pt x="1849126" y="343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92840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CC7006-6F2A-4274-BA97-DC0FB6C7BAE8}"/>
              </a:ext>
            </a:extLst>
          </p:cNvPr>
          <p:cNvSpPr>
            <a:spLocks noGrp="1"/>
          </p:cNvSpPr>
          <p:nvPr>
            <p:ph type="title"/>
          </p:nvPr>
        </p:nvSpPr>
        <p:spPr>
          <a:xfrm>
            <a:off x="1251677" y="209122"/>
            <a:ext cx="4357499" cy="1320855"/>
          </a:xfrm>
        </p:spPr>
        <p:txBody>
          <a:bodyPr>
            <a:normAutofit/>
          </a:bodyPr>
          <a:lstStyle/>
          <a:p>
            <a:r>
              <a:rPr lang="en-US" sz="3700" dirty="0"/>
              <a:t>What is brain smart food?</a:t>
            </a:r>
            <a:endParaRPr lang="sv-SE" sz="3700" dirty="0"/>
          </a:p>
        </p:txBody>
      </p:sp>
      <p:sp>
        <p:nvSpPr>
          <p:cNvPr id="3" name="Platshållare för innehåll 2">
            <a:extLst>
              <a:ext uri="{FF2B5EF4-FFF2-40B4-BE49-F238E27FC236}">
                <a16:creationId xmlns:a16="http://schemas.microsoft.com/office/drawing/2014/main" id="{0619AD14-F518-4D06-96FA-4B3DA2BE86FB}"/>
              </a:ext>
            </a:extLst>
          </p:cNvPr>
          <p:cNvSpPr>
            <a:spLocks noGrp="1"/>
          </p:cNvSpPr>
          <p:nvPr>
            <p:ph idx="1"/>
          </p:nvPr>
        </p:nvSpPr>
        <p:spPr>
          <a:xfrm>
            <a:off x="1248628" y="1529977"/>
            <a:ext cx="4363595" cy="825189"/>
          </a:xfrm>
        </p:spPr>
        <p:txBody>
          <a:bodyPr>
            <a:normAutofit fontScale="92500"/>
          </a:bodyPr>
          <a:lstStyle/>
          <a:p>
            <a:pPr marL="0" indent="0">
              <a:lnSpc>
                <a:spcPct val="100000"/>
              </a:lnSpc>
              <a:buNone/>
            </a:pPr>
            <a:r>
              <a:rPr lang="en-US" sz="1600" dirty="0"/>
              <a:t>Below you will see raw materials that are extra good for a smarter brain. Challenge yourself and make sure you get some things off the list every day!</a:t>
            </a:r>
            <a:endParaRPr lang="sv-SE" sz="1600" dirty="0"/>
          </a:p>
        </p:txBody>
      </p:sp>
      <p:pic>
        <p:nvPicPr>
          <p:cNvPr id="4" name="Bildobjekt 3" descr="Bildresultat fÃ¶r hjÃ¤rnsmart mat">
            <a:extLst>
              <a:ext uri="{FF2B5EF4-FFF2-40B4-BE49-F238E27FC236}">
                <a16:creationId xmlns:a16="http://schemas.microsoft.com/office/drawing/2014/main" id="{6CA20A54-D47C-4906-80D1-E6F2D85C0B01}"/>
              </a:ext>
            </a:extLst>
          </p:cNvPr>
          <p:cNvPicPr/>
          <p:nvPr/>
        </p:nvPicPr>
        <p:blipFill rotWithShape="1">
          <a:blip r:embed="rId2">
            <a:extLst>
              <a:ext uri="{28A0092B-C50C-407E-A947-70E740481C1C}">
                <a14:useLocalDpi xmlns:a14="http://schemas.microsoft.com/office/drawing/2010/main" val="0"/>
              </a:ext>
            </a:extLst>
          </a:blip>
          <a:srcRect l="13363" r="15802" b="2"/>
          <a:stretch/>
        </p:blipFill>
        <p:spPr bwMode="auto">
          <a:xfrm>
            <a:off x="6096000" y="580713"/>
            <a:ext cx="5414304" cy="5407737"/>
          </a:xfrm>
          <a:custGeom>
            <a:avLst/>
            <a:gdLst>
              <a:gd name="connsiteX0" fmla="*/ 1930086 w 3860171"/>
              <a:gd name="connsiteY0" fmla="*/ 0 h 3855489"/>
              <a:gd name="connsiteX1" fmla="*/ 1967540 w 3860171"/>
              <a:gd name="connsiteY1" fmla="*/ 3511 h 3855489"/>
              <a:gd name="connsiteX2" fmla="*/ 2003824 w 3860171"/>
              <a:gd name="connsiteY2" fmla="*/ 12875 h 3855489"/>
              <a:gd name="connsiteX3" fmla="*/ 2038938 w 3860171"/>
              <a:gd name="connsiteY3" fmla="*/ 26920 h 3855489"/>
              <a:gd name="connsiteX4" fmla="*/ 2075222 w 3860171"/>
              <a:gd name="connsiteY4" fmla="*/ 44477 h 3855489"/>
              <a:gd name="connsiteX5" fmla="*/ 2109166 w 3860171"/>
              <a:gd name="connsiteY5" fmla="*/ 64375 h 3855489"/>
              <a:gd name="connsiteX6" fmla="*/ 2144279 w 3860171"/>
              <a:gd name="connsiteY6" fmla="*/ 85443 h 3855489"/>
              <a:gd name="connsiteX7" fmla="*/ 2179393 w 3860171"/>
              <a:gd name="connsiteY7" fmla="*/ 104171 h 3855489"/>
              <a:gd name="connsiteX8" fmla="*/ 2214507 w 3860171"/>
              <a:gd name="connsiteY8" fmla="*/ 122898 h 3855489"/>
              <a:gd name="connsiteX9" fmla="*/ 2248450 w 3860171"/>
              <a:gd name="connsiteY9" fmla="*/ 136943 h 3855489"/>
              <a:gd name="connsiteX10" fmla="*/ 2285905 w 3860171"/>
              <a:gd name="connsiteY10" fmla="*/ 146307 h 3855489"/>
              <a:gd name="connsiteX11" fmla="*/ 2322189 w 3860171"/>
              <a:gd name="connsiteY11" fmla="*/ 150989 h 3855489"/>
              <a:gd name="connsiteX12" fmla="*/ 2360814 w 3860171"/>
              <a:gd name="connsiteY12" fmla="*/ 150989 h 3855489"/>
              <a:gd name="connsiteX13" fmla="*/ 2400610 w 3860171"/>
              <a:gd name="connsiteY13" fmla="*/ 148648 h 3855489"/>
              <a:gd name="connsiteX14" fmla="*/ 2440405 w 3860171"/>
              <a:gd name="connsiteY14" fmla="*/ 143966 h 3855489"/>
              <a:gd name="connsiteX15" fmla="*/ 2480201 w 3860171"/>
              <a:gd name="connsiteY15" fmla="*/ 138114 h 3855489"/>
              <a:gd name="connsiteX16" fmla="*/ 2519996 w 3860171"/>
              <a:gd name="connsiteY16" fmla="*/ 133432 h 3855489"/>
              <a:gd name="connsiteX17" fmla="*/ 2559792 w 3860171"/>
              <a:gd name="connsiteY17" fmla="*/ 129921 h 3855489"/>
              <a:gd name="connsiteX18" fmla="*/ 2597247 w 3860171"/>
              <a:gd name="connsiteY18" fmla="*/ 131091 h 3855489"/>
              <a:gd name="connsiteX19" fmla="*/ 2633531 w 3860171"/>
              <a:gd name="connsiteY19" fmla="*/ 135773 h 3855489"/>
              <a:gd name="connsiteX20" fmla="*/ 2668644 w 3860171"/>
              <a:gd name="connsiteY20" fmla="*/ 146307 h 3855489"/>
              <a:gd name="connsiteX21" fmla="*/ 2697906 w 3860171"/>
              <a:gd name="connsiteY21" fmla="*/ 161523 h 3855489"/>
              <a:gd name="connsiteX22" fmla="*/ 2725997 w 3860171"/>
              <a:gd name="connsiteY22" fmla="*/ 181421 h 3855489"/>
              <a:gd name="connsiteX23" fmla="*/ 2750577 w 3860171"/>
              <a:gd name="connsiteY23" fmla="*/ 204830 h 3855489"/>
              <a:gd name="connsiteX24" fmla="*/ 2775156 w 3860171"/>
              <a:gd name="connsiteY24" fmla="*/ 231750 h 3855489"/>
              <a:gd name="connsiteX25" fmla="*/ 2797395 w 3860171"/>
              <a:gd name="connsiteY25" fmla="*/ 259841 h 3855489"/>
              <a:gd name="connsiteX26" fmla="*/ 2819634 w 3860171"/>
              <a:gd name="connsiteY26" fmla="*/ 289103 h 3855489"/>
              <a:gd name="connsiteX27" fmla="*/ 2841872 w 3860171"/>
              <a:gd name="connsiteY27" fmla="*/ 318364 h 3855489"/>
              <a:gd name="connsiteX28" fmla="*/ 2864111 w 3860171"/>
              <a:gd name="connsiteY28" fmla="*/ 346455 h 3855489"/>
              <a:gd name="connsiteX29" fmla="*/ 2887520 w 3860171"/>
              <a:gd name="connsiteY29" fmla="*/ 373376 h 3855489"/>
              <a:gd name="connsiteX30" fmla="*/ 2914441 w 3860171"/>
              <a:gd name="connsiteY30" fmla="*/ 396785 h 3855489"/>
              <a:gd name="connsiteX31" fmla="*/ 2940191 w 3860171"/>
              <a:gd name="connsiteY31" fmla="*/ 417853 h 3855489"/>
              <a:gd name="connsiteX32" fmla="*/ 2969452 w 3860171"/>
              <a:gd name="connsiteY32" fmla="*/ 434240 h 3855489"/>
              <a:gd name="connsiteX33" fmla="*/ 3001055 w 3860171"/>
              <a:gd name="connsiteY33" fmla="*/ 448285 h 3855489"/>
              <a:gd name="connsiteX34" fmla="*/ 3034998 w 3860171"/>
              <a:gd name="connsiteY34" fmla="*/ 459990 h 3855489"/>
              <a:gd name="connsiteX35" fmla="*/ 3070112 w 3860171"/>
              <a:gd name="connsiteY35" fmla="*/ 470524 h 3855489"/>
              <a:gd name="connsiteX36" fmla="*/ 3105226 w 3860171"/>
              <a:gd name="connsiteY36" fmla="*/ 479888 h 3855489"/>
              <a:gd name="connsiteX37" fmla="*/ 3141510 w 3860171"/>
              <a:gd name="connsiteY37" fmla="*/ 489251 h 3855489"/>
              <a:gd name="connsiteX38" fmla="*/ 3175453 w 3860171"/>
              <a:gd name="connsiteY38" fmla="*/ 499785 h 3855489"/>
              <a:gd name="connsiteX39" fmla="*/ 3209396 w 3860171"/>
              <a:gd name="connsiteY39" fmla="*/ 511490 h 3855489"/>
              <a:gd name="connsiteX40" fmla="*/ 3240999 w 3860171"/>
              <a:gd name="connsiteY40" fmla="*/ 525535 h 3855489"/>
              <a:gd name="connsiteX41" fmla="*/ 3269090 w 3860171"/>
              <a:gd name="connsiteY41" fmla="*/ 543092 h 3855489"/>
              <a:gd name="connsiteX42" fmla="*/ 3294840 w 3860171"/>
              <a:gd name="connsiteY42" fmla="*/ 564161 h 3855489"/>
              <a:gd name="connsiteX43" fmla="*/ 3315908 w 3860171"/>
              <a:gd name="connsiteY43" fmla="*/ 589911 h 3855489"/>
              <a:gd name="connsiteX44" fmla="*/ 3333465 w 3860171"/>
              <a:gd name="connsiteY44" fmla="*/ 618002 h 3855489"/>
              <a:gd name="connsiteX45" fmla="*/ 3347510 w 3860171"/>
              <a:gd name="connsiteY45" fmla="*/ 649604 h 3855489"/>
              <a:gd name="connsiteX46" fmla="*/ 3359215 w 3860171"/>
              <a:gd name="connsiteY46" fmla="*/ 683547 h 3855489"/>
              <a:gd name="connsiteX47" fmla="*/ 3369749 w 3860171"/>
              <a:gd name="connsiteY47" fmla="*/ 717491 h 3855489"/>
              <a:gd name="connsiteX48" fmla="*/ 3379113 w 3860171"/>
              <a:gd name="connsiteY48" fmla="*/ 753775 h 3855489"/>
              <a:gd name="connsiteX49" fmla="*/ 3388476 w 3860171"/>
              <a:gd name="connsiteY49" fmla="*/ 788889 h 3855489"/>
              <a:gd name="connsiteX50" fmla="*/ 3399010 w 3860171"/>
              <a:gd name="connsiteY50" fmla="*/ 824002 h 3855489"/>
              <a:gd name="connsiteX51" fmla="*/ 3410715 w 3860171"/>
              <a:gd name="connsiteY51" fmla="*/ 857946 h 3855489"/>
              <a:gd name="connsiteX52" fmla="*/ 3424760 w 3860171"/>
              <a:gd name="connsiteY52" fmla="*/ 889548 h 3855489"/>
              <a:gd name="connsiteX53" fmla="*/ 3441147 w 3860171"/>
              <a:gd name="connsiteY53" fmla="*/ 918809 h 3855489"/>
              <a:gd name="connsiteX54" fmla="*/ 3462215 w 3860171"/>
              <a:gd name="connsiteY54" fmla="*/ 944560 h 3855489"/>
              <a:gd name="connsiteX55" fmla="*/ 3485624 w 3860171"/>
              <a:gd name="connsiteY55" fmla="*/ 971480 h 3855489"/>
              <a:gd name="connsiteX56" fmla="*/ 3512545 w 3860171"/>
              <a:gd name="connsiteY56" fmla="*/ 994889 h 3855489"/>
              <a:gd name="connsiteX57" fmla="*/ 3540636 w 3860171"/>
              <a:gd name="connsiteY57" fmla="*/ 1017128 h 3855489"/>
              <a:gd name="connsiteX58" fmla="*/ 3571068 w 3860171"/>
              <a:gd name="connsiteY58" fmla="*/ 1039367 h 3855489"/>
              <a:gd name="connsiteX59" fmla="*/ 3600329 w 3860171"/>
              <a:gd name="connsiteY59" fmla="*/ 1061605 h 3855489"/>
              <a:gd name="connsiteX60" fmla="*/ 3628420 w 3860171"/>
              <a:gd name="connsiteY60" fmla="*/ 1083844 h 3855489"/>
              <a:gd name="connsiteX61" fmla="*/ 3655341 w 3860171"/>
              <a:gd name="connsiteY61" fmla="*/ 1108424 h 3855489"/>
              <a:gd name="connsiteX62" fmla="*/ 3678750 w 3860171"/>
              <a:gd name="connsiteY62" fmla="*/ 1133003 h 3855489"/>
              <a:gd name="connsiteX63" fmla="*/ 3698648 w 3860171"/>
              <a:gd name="connsiteY63" fmla="*/ 1161094 h 3855489"/>
              <a:gd name="connsiteX64" fmla="*/ 3713864 w 3860171"/>
              <a:gd name="connsiteY64" fmla="*/ 1190356 h 3855489"/>
              <a:gd name="connsiteX65" fmla="*/ 3724398 w 3860171"/>
              <a:gd name="connsiteY65" fmla="*/ 1225469 h 3855489"/>
              <a:gd name="connsiteX66" fmla="*/ 3729080 w 3860171"/>
              <a:gd name="connsiteY66" fmla="*/ 1261754 h 3855489"/>
              <a:gd name="connsiteX67" fmla="*/ 3730250 w 3860171"/>
              <a:gd name="connsiteY67" fmla="*/ 1299208 h 3855489"/>
              <a:gd name="connsiteX68" fmla="*/ 3726739 w 3860171"/>
              <a:gd name="connsiteY68" fmla="*/ 1339004 h 3855489"/>
              <a:gd name="connsiteX69" fmla="*/ 3722057 w 3860171"/>
              <a:gd name="connsiteY69" fmla="*/ 1378799 h 3855489"/>
              <a:gd name="connsiteX70" fmla="*/ 3716205 w 3860171"/>
              <a:gd name="connsiteY70" fmla="*/ 1418595 h 3855489"/>
              <a:gd name="connsiteX71" fmla="*/ 3711523 w 3860171"/>
              <a:gd name="connsiteY71" fmla="*/ 1458391 h 3855489"/>
              <a:gd name="connsiteX72" fmla="*/ 3709182 w 3860171"/>
              <a:gd name="connsiteY72" fmla="*/ 1498186 h 3855489"/>
              <a:gd name="connsiteX73" fmla="*/ 3709182 w 3860171"/>
              <a:gd name="connsiteY73" fmla="*/ 1536811 h 3855489"/>
              <a:gd name="connsiteX74" fmla="*/ 3713864 w 3860171"/>
              <a:gd name="connsiteY74" fmla="*/ 1573096 h 3855489"/>
              <a:gd name="connsiteX75" fmla="*/ 3723228 w 3860171"/>
              <a:gd name="connsiteY75" fmla="*/ 1609380 h 3855489"/>
              <a:gd name="connsiteX76" fmla="*/ 3737273 w 3860171"/>
              <a:gd name="connsiteY76" fmla="*/ 1643323 h 3855489"/>
              <a:gd name="connsiteX77" fmla="*/ 3756000 w 3860171"/>
              <a:gd name="connsiteY77" fmla="*/ 1678437 h 3855489"/>
              <a:gd name="connsiteX78" fmla="*/ 3774728 w 3860171"/>
              <a:gd name="connsiteY78" fmla="*/ 1713550 h 3855489"/>
              <a:gd name="connsiteX79" fmla="*/ 3795796 w 3860171"/>
              <a:gd name="connsiteY79" fmla="*/ 1748664 h 3855489"/>
              <a:gd name="connsiteX80" fmla="*/ 3815694 w 3860171"/>
              <a:gd name="connsiteY80" fmla="*/ 1782608 h 3855489"/>
              <a:gd name="connsiteX81" fmla="*/ 3833250 w 3860171"/>
              <a:gd name="connsiteY81" fmla="*/ 1818892 h 3855489"/>
              <a:gd name="connsiteX82" fmla="*/ 3847296 w 3860171"/>
              <a:gd name="connsiteY82" fmla="*/ 1854005 h 3855489"/>
              <a:gd name="connsiteX83" fmla="*/ 3856660 w 3860171"/>
              <a:gd name="connsiteY83" fmla="*/ 1890290 h 3855489"/>
              <a:gd name="connsiteX84" fmla="*/ 3860171 w 3860171"/>
              <a:gd name="connsiteY84" fmla="*/ 1927744 h 3855489"/>
              <a:gd name="connsiteX85" fmla="*/ 3856660 w 3860171"/>
              <a:gd name="connsiteY85" fmla="*/ 1965199 h 3855489"/>
              <a:gd name="connsiteX86" fmla="*/ 3847296 w 3860171"/>
              <a:gd name="connsiteY86" fmla="*/ 2001483 h 3855489"/>
              <a:gd name="connsiteX87" fmla="*/ 3833250 w 3860171"/>
              <a:gd name="connsiteY87" fmla="*/ 2036597 h 3855489"/>
              <a:gd name="connsiteX88" fmla="*/ 3815694 w 3860171"/>
              <a:gd name="connsiteY88" fmla="*/ 2072881 h 3855489"/>
              <a:gd name="connsiteX89" fmla="*/ 3795796 w 3860171"/>
              <a:gd name="connsiteY89" fmla="*/ 2106824 h 3855489"/>
              <a:gd name="connsiteX90" fmla="*/ 3774728 w 3860171"/>
              <a:gd name="connsiteY90" fmla="*/ 2141938 h 3855489"/>
              <a:gd name="connsiteX91" fmla="*/ 3756000 w 3860171"/>
              <a:gd name="connsiteY91" fmla="*/ 2177052 h 3855489"/>
              <a:gd name="connsiteX92" fmla="*/ 3737273 w 3860171"/>
              <a:gd name="connsiteY92" fmla="*/ 2212166 h 3855489"/>
              <a:gd name="connsiteX93" fmla="*/ 3723228 w 3860171"/>
              <a:gd name="connsiteY93" fmla="*/ 2246109 h 3855489"/>
              <a:gd name="connsiteX94" fmla="*/ 3713864 w 3860171"/>
              <a:gd name="connsiteY94" fmla="*/ 2282393 h 3855489"/>
              <a:gd name="connsiteX95" fmla="*/ 3709182 w 3860171"/>
              <a:gd name="connsiteY95" fmla="*/ 2318677 h 3855489"/>
              <a:gd name="connsiteX96" fmla="*/ 3709182 w 3860171"/>
              <a:gd name="connsiteY96" fmla="*/ 2357302 h 3855489"/>
              <a:gd name="connsiteX97" fmla="*/ 3711523 w 3860171"/>
              <a:gd name="connsiteY97" fmla="*/ 2397098 h 3855489"/>
              <a:gd name="connsiteX98" fmla="*/ 3716205 w 3860171"/>
              <a:gd name="connsiteY98" fmla="*/ 2436894 h 3855489"/>
              <a:gd name="connsiteX99" fmla="*/ 3722057 w 3860171"/>
              <a:gd name="connsiteY99" fmla="*/ 2476689 h 3855489"/>
              <a:gd name="connsiteX100" fmla="*/ 3726739 w 3860171"/>
              <a:gd name="connsiteY100" fmla="*/ 2516485 h 3855489"/>
              <a:gd name="connsiteX101" fmla="*/ 3730250 w 3860171"/>
              <a:gd name="connsiteY101" fmla="*/ 2556280 h 3855489"/>
              <a:gd name="connsiteX102" fmla="*/ 3729080 w 3860171"/>
              <a:gd name="connsiteY102" fmla="*/ 2593735 h 3855489"/>
              <a:gd name="connsiteX103" fmla="*/ 3724398 w 3860171"/>
              <a:gd name="connsiteY103" fmla="*/ 2630019 h 3855489"/>
              <a:gd name="connsiteX104" fmla="*/ 3713864 w 3860171"/>
              <a:gd name="connsiteY104" fmla="*/ 2665133 h 3855489"/>
              <a:gd name="connsiteX105" fmla="*/ 3698648 w 3860171"/>
              <a:gd name="connsiteY105" fmla="*/ 2694394 h 3855489"/>
              <a:gd name="connsiteX106" fmla="*/ 3678750 w 3860171"/>
              <a:gd name="connsiteY106" fmla="*/ 2722485 h 3855489"/>
              <a:gd name="connsiteX107" fmla="*/ 3655341 w 3860171"/>
              <a:gd name="connsiteY107" fmla="*/ 2747065 h 3855489"/>
              <a:gd name="connsiteX108" fmla="*/ 3628420 w 3860171"/>
              <a:gd name="connsiteY108" fmla="*/ 2771645 h 3855489"/>
              <a:gd name="connsiteX109" fmla="*/ 3600329 w 3860171"/>
              <a:gd name="connsiteY109" fmla="*/ 2793883 h 3855489"/>
              <a:gd name="connsiteX110" fmla="*/ 3571068 w 3860171"/>
              <a:gd name="connsiteY110" fmla="*/ 2816122 h 3855489"/>
              <a:gd name="connsiteX111" fmla="*/ 3540636 w 3860171"/>
              <a:gd name="connsiteY111" fmla="*/ 2838361 h 3855489"/>
              <a:gd name="connsiteX112" fmla="*/ 3512545 w 3860171"/>
              <a:gd name="connsiteY112" fmla="*/ 2860599 h 3855489"/>
              <a:gd name="connsiteX113" fmla="*/ 3485624 w 3860171"/>
              <a:gd name="connsiteY113" fmla="*/ 2884009 h 3855489"/>
              <a:gd name="connsiteX114" fmla="*/ 3462215 w 3860171"/>
              <a:gd name="connsiteY114" fmla="*/ 2910929 h 3855489"/>
              <a:gd name="connsiteX115" fmla="*/ 3441147 w 3860171"/>
              <a:gd name="connsiteY115" fmla="*/ 2936679 h 3855489"/>
              <a:gd name="connsiteX116" fmla="*/ 3424760 w 3860171"/>
              <a:gd name="connsiteY116" fmla="*/ 2965941 h 3855489"/>
              <a:gd name="connsiteX117" fmla="*/ 3410715 w 3860171"/>
              <a:gd name="connsiteY117" fmla="*/ 2997543 h 3855489"/>
              <a:gd name="connsiteX118" fmla="*/ 3399010 w 3860171"/>
              <a:gd name="connsiteY118" fmla="*/ 3031486 h 3855489"/>
              <a:gd name="connsiteX119" fmla="*/ 3388476 w 3860171"/>
              <a:gd name="connsiteY119" fmla="*/ 3066600 h 3855489"/>
              <a:gd name="connsiteX120" fmla="*/ 3379113 w 3860171"/>
              <a:gd name="connsiteY120" fmla="*/ 3101714 h 3855489"/>
              <a:gd name="connsiteX121" fmla="*/ 3369749 w 3860171"/>
              <a:gd name="connsiteY121" fmla="*/ 3137998 h 3855489"/>
              <a:gd name="connsiteX122" fmla="*/ 3359215 w 3860171"/>
              <a:gd name="connsiteY122" fmla="*/ 3171941 h 3855489"/>
              <a:gd name="connsiteX123" fmla="*/ 3347510 w 3860171"/>
              <a:gd name="connsiteY123" fmla="*/ 3205885 h 3855489"/>
              <a:gd name="connsiteX124" fmla="*/ 3333465 w 3860171"/>
              <a:gd name="connsiteY124" fmla="*/ 3237487 h 3855489"/>
              <a:gd name="connsiteX125" fmla="*/ 3315908 w 3860171"/>
              <a:gd name="connsiteY125" fmla="*/ 3265578 h 3855489"/>
              <a:gd name="connsiteX126" fmla="*/ 3294840 w 3860171"/>
              <a:gd name="connsiteY126" fmla="*/ 3291328 h 3855489"/>
              <a:gd name="connsiteX127" fmla="*/ 3269090 w 3860171"/>
              <a:gd name="connsiteY127" fmla="*/ 3312396 h 3855489"/>
              <a:gd name="connsiteX128" fmla="*/ 3240999 w 3860171"/>
              <a:gd name="connsiteY128" fmla="*/ 3329953 h 3855489"/>
              <a:gd name="connsiteX129" fmla="*/ 3209396 w 3860171"/>
              <a:gd name="connsiteY129" fmla="*/ 3343999 h 3855489"/>
              <a:gd name="connsiteX130" fmla="*/ 3175453 w 3860171"/>
              <a:gd name="connsiteY130" fmla="*/ 3355703 h 3855489"/>
              <a:gd name="connsiteX131" fmla="*/ 3141510 w 3860171"/>
              <a:gd name="connsiteY131" fmla="*/ 3366237 h 3855489"/>
              <a:gd name="connsiteX132" fmla="*/ 3105226 w 3860171"/>
              <a:gd name="connsiteY132" fmla="*/ 3375601 h 3855489"/>
              <a:gd name="connsiteX133" fmla="*/ 3070112 w 3860171"/>
              <a:gd name="connsiteY133" fmla="*/ 3384965 h 3855489"/>
              <a:gd name="connsiteX134" fmla="*/ 3034998 w 3860171"/>
              <a:gd name="connsiteY134" fmla="*/ 3395499 h 3855489"/>
              <a:gd name="connsiteX135" fmla="*/ 3001055 w 3860171"/>
              <a:gd name="connsiteY135" fmla="*/ 3407203 h 3855489"/>
              <a:gd name="connsiteX136" fmla="*/ 2969452 w 3860171"/>
              <a:gd name="connsiteY136" fmla="*/ 3421249 h 3855489"/>
              <a:gd name="connsiteX137" fmla="*/ 2940191 w 3860171"/>
              <a:gd name="connsiteY137" fmla="*/ 3437635 h 3855489"/>
              <a:gd name="connsiteX138" fmla="*/ 2914441 w 3860171"/>
              <a:gd name="connsiteY138" fmla="*/ 3458704 h 3855489"/>
              <a:gd name="connsiteX139" fmla="*/ 2887520 w 3860171"/>
              <a:gd name="connsiteY139" fmla="*/ 3482113 h 3855489"/>
              <a:gd name="connsiteX140" fmla="*/ 2864111 w 3860171"/>
              <a:gd name="connsiteY140" fmla="*/ 3509033 h 3855489"/>
              <a:gd name="connsiteX141" fmla="*/ 2841872 w 3860171"/>
              <a:gd name="connsiteY141" fmla="*/ 3537124 h 3855489"/>
              <a:gd name="connsiteX142" fmla="*/ 2819634 w 3860171"/>
              <a:gd name="connsiteY142" fmla="*/ 3566386 h 3855489"/>
              <a:gd name="connsiteX143" fmla="*/ 2797395 w 3860171"/>
              <a:gd name="connsiteY143" fmla="*/ 3595647 h 3855489"/>
              <a:gd name="connsiteX144" fmla="*/ 2775156 w 3860171"/>
              <a:gd name="connsiteY144" fmla="*/ 3623738 h 3855489"/>
              <a:gd name="connsiteX145" fmla="*/ 2750577 w 3860171"/>
              <a:gd name="connsiteY145" fmla="*/ 3650659 h 3855489"/>
              <a:gd name="connsiteX146" fmla="*/ 2725997 w 3860171"/>
              <a:gd name="connsiteY146" fmla="*/ 3674068 h 3855489"/>
              <a:gd name="connsiteX147" fmla="*/ 2697906 w 3860171"/>
              <a:gd name="connsiteY147" fmla="*/ 3693966 h 3855489"/>
              <a:gd name="connsiteX148" fmla="*/ 2668644 w 3860171"/>
              <a:gd name="connsiteY148" fmla="*/ 3709182 h 3855489"/>
              <a:gd name="connsiteX149" fmla="*/ 2633531 w 3860171"/>
              <a:gd name="connsiteY149" fmla="*/ 3719716 h 3855489"/>
              <a:gd name="connsiteX150" fmla="*/ 2597247 w 3860171"/>
              <a:gd name="connsiteY150" fmla="*/ 3724398 h 3855489"/>
              <a:gd name="connsiteX151" fmla="*/ 2559792 w 3860171"/>
              <a:gd name="connsiteY151" fmla="*/ 3725568 h 3855489"/>
              <a:gd name="connsiteX152" fmla="*/ 2519996 w 3860171"/>
              <a:gd name="connsiteY152" fmla="*/ 3722057 h 3855489"/>
              <a:gd name="connsiteX153" fmla="*/ 2480201 w 3860171"/>
              <a:gd name="connsiteY153" fmla="*/ 3717375 h 3855489"/>
              <a:gd name="connsiteX154" fmla="*/ 2440405 w 3860171"/>
              <a:gd name="connsiteY154" fmla="*/ 3711523 h 3855489"/>
              <a:gd name="connsiteX155" fmla="*/ 2400610 w 3860171"/>
              <a:gd name="connsiteY155" fmla="*/ 3706841 h 3855489"/>
              <a:gd name="connsiteX156" fmla="*/ 2360814 w 3860171"/>
              <a:gd name="connsiteY156" fmla="*/ 3704500 h 3855489"/>
              <a:gd name="connsiteX157" fmla="*/ 2322189 w 3860171"/>
              <a:gd name="connsiteY157" fmla="*/ 3704500 h 3855489"/>
              <a:gd name="connsiteX158" fmla="*/ 2285905 w 3860171"/>
              <a:gd name="connsiteY158" fmla="*/ 3709182 h 3855489"/>
              <a:gd name="connsiteX159" fmla="*/ 2248450 w 3860171"/>
              <a:gd name="connsiteY159" fmla="*/ 3718545 h 3855489"/>
              <a:gd name="connsiteX160" fmla="*/ 2214507 w 3860171"/>
              <a:gd name="connsiteY160" fmla="*/ 3732591 h 3855489"/>
              <a:gd name="connsiteX161" fmla="*/ 2179393 w 3860171"/>
              <a:gd name="connsiteY161" fmla="*/ 3751318 h 3855489"/>
              <a:gd name="connsiteX162" fmla="*/ 2144279 w 3860171"/>
              <a:gd name="connsiteY162" fmla="*/ 3770045 h 3855489"/>
              <a:gd name="connsiteX163" fmla="*/ 2109166 w 3860171"/>
              <a:gd name="connsiteY163" fmla="*/ 3791114 h 3855489"/>
              <a:gd name="connsiteX164" fmla="*/ 2075222 w 3860171"/>
              <a:gd name="connsiteY164" fmla="*/ 3811011 h 3855489"/>
              <a:gd name="connsiteX165" fmla="*/ 2038938 w 3860171"/>
              <a:gd name="connsiteY165" fmla="*/ 3828568 h 3855489"/>
              <a:gd name="connsiteX166" fmla="*/ 2003824 w 3860171"/>
              <a:gd name="connsiteY166" fmla="*/ 3842614 h 3855489"/>
              <a:gd name="connsiteX167" fmla="*/ 1967540 w 3860171"/>
              <a:gd name="connsiteY167" fmla="*/ 3851978 h 3855489"/>
              <a:gd name="connsiteX168" fmla="*/ 1930086 w 3860171"/>
              <a:gd name="connsiteY168" fmla="*/ 3855489 h 3855489"/>
              <a:gd name="connsiteX169" fmla="*/ 1892631 w 3860171"/>
              <a:gd name="connsiteY169" fmla="*/ 3851978 h 3855489"/>
              <a:gd name="connsiteX170" fmla="*/ 1856347 w 3860171"/>
              <a:gd name="connsiteY170" fmla="*/ 3842614 h 3855489"/>
              <a:gd name="connsiteX171" fmla="*/ 1821233 w 3860171"/>
              <a:gd name="connsiteY171" fmla="*/ 3828568 h 3855489"/>
              <a:gd name="connsiteX172" fmla="*/ 1784949 w 3860171"/>
              <a:gd name="connsiteY172" fmla="*/ 3811011 h 3855489"/>
              <a:gd name="connsiteX173" fmla="*/ 1751005 w 3860171"/>
              <a:gd name="connsiteY173" fmla="*/ 3791114 h 3855489"/>
              <a:gd name="connsiteX174" fmla="*/ 1715892 w 3860171"/>
              <a:gd name="connsiteY174" fmla="*/ 3770045 h 3855489"/>
              <a:gd name="connsiteX175" fmla="*/ 1680778 w 3860171"/>
              <a:gd name="connsiteY175" fmla="*/ 3751318 h 3855489"/>
              <a:gd name="connsiteX176" fmla="*/ 1645664 w 3860171"/>
              <a:gd name="connsiteY176" fmla="*/ 3732591 h 3855489"/>
              <a:gd name="connsiteX177" fmla="*/ 1610550 w 3860171"/>
              <a:gd name="connsiteY177" fmla="*/ 3718545 h 3855489"/>
              <a:gd name="connsiteX178" fmla="*/ 1574266 w 3860171"/>
              <a:gd name="connsiteY178" fmla="*/ 3709182 h 3855489"/>
              <a:gd name="connsiteX179" fmla="*/ 1537982 w 3860171"/>
              <a:gd name="connsiteY179" fmla="*/ 3704500 h 3855489"/>
              <a:gd name="connsiteX180" fmla="*/ 1499357 w 3860171"/>
              <a:gd name="connsiteY180" fmla="*/ 3704500 h 3855489"/>
              <a:gd name="connsiteX181" fmla="*/ 1459561 w 3860171"/>
              <a:gd name="connsiteY181" fmla="*/ 3706841 h 3855489"/>
              <a:gd name="connsiteX182" fmla="*/ 1419766 w 3860171"/>
              <a:gd name="connsiteY182" fmla="*/ 3711523 h 3855489"/>
              <a:gd name="connsiteX183" fmla="*/ 1379970 w 3860171"/>
              <a:gd name="connsiteY183" fmla="*/ 3717375 h 3855489"/>
              <a:gd name="connsiteX184" fmla="*/ 1340175 w 3860171"/>
              <a:gd name="connsiteY184" fmla="*/ 3722057 h 3855489"/>
              <a:gd name="connsiteX185" fmla="*/ 1300379 w 3860171"/>
              <a:gd name="connsiteY185" fmla="*/ 3725568 h 3855489"/>
              <a:gd name="connsiteX186" fmla="*/ 1262924 w 3860171"/>
              <a:gd name="connsiteY186" fmla="*/ 3724398 h 3855489"/>
              <a:gd name="connsiteX187" fmla="*/ 1226640 w 3860171"/>
              <a:gd name="connsiteY187" fmla="*/ 3719716 h 3855489"/>
              <a:gd name="connsiteX188" fmla="*/ 1191526 w 3860171"/>
              <a:gd name="connsiteY188" fmla="*/ 3709182 h 3855489"/>
              <a:gd name="connsiteX189" fmla="*/ 1162265 w 3860171"/>
              <a:gd name="connsiteY189" fmla="*/ 3693966 h 3855489"/>
              <a:gd name="connsiteX190" fmla="*/ 1134174 w 3860171"/>
              <a:gd name="connsiteY190" fmla="*/ 3674068 h 3855489"/>
              <a:gd name="connsiteX191" fmla="*/ 1109594 w 3860171"/>
              <a:gd name="connsiteY191" fmla="*/ 3650659 h 3855489"/>
              <a:gd name="connsiteX192" fmla="*/ 1085015 w 3860171"/>
              <a:gd name="connsiteY192" fmla="*/ 3623738 h 3855489"/>
              <a:gd name="connsiteX193" fmla="*/ 1062776 w 3860171"/>
              <a:gd name="connsiteY193" fmla="*/ 3595647 h 3855489"/>
              <a:gd name="connsiteX194" fmla="*/ 1040537 w 3860171"/>
              <a:gd name="connsiteY194" fmla="*/ 3566386 h 3855489"/>
              <a:gd name="connsiteX195" fmla="*/ 1018299 w 3860171"/>
              <a:gd name="connsiteY195" fmla="*/ 3537124 h 3855489"/>
              <a:gd name="connsiteX196" fmla="*/ 996060 w 3860171"/>
              <a:gd name="connsiteY196" fmla="*/ 3509033 h 3855489"/>
              <a:gd name="connsiteX197" fmla="*/ 972651 w 3860171"/>
              <a:gd name="connsiteY197" fmla="*/ 3482113 h 3855489"/>
              <a:gd name="connsiteX198" fmla="*/ 945730 w 3860171"/>
              <a:gd name="connsiteY198" fmla="*/ 3458704 h 3855489"/>
              <a:gd name="connsiteX199" fmla="*/ 919980 w 3860171"/>
              <a:gd name="connsiteY199" fmla="*/ 3437635 h 3855489"/>
              <a:gd name="connsiteX200" fmla="*/ 890719 w 3860171"/>
              <a:gd name="connsiteY200" fmla="*/ 3421249 h 3855489"/>
              <a:gd name="connsiteX201" fmla="*/ 859116 w 3860171"/>
              <a:gd name="connsiteY201" fmla="*/ 3407203 h 3855489"/>
              <a:gd name="connsiteX202" fmla="*/ 825173 w 3860171"/>
              <a:gd name="connsiteY202" fmla="*/ 3395499 h 3855489"/>
              <a:gd name="connsiteX203" fmla="*/ 790059 w 3860171"/>
              <a:gd name="connsiteY203" fmla="*/ 3384965 h 3855489"/>
              <a:gd name="connsiteX204" fmla="*/ 754946 w 3860171"/>
              <a:gd name="connsiteY204" fmla="*/ 3375601 h 3855489"/>
              <a:gd name="connsiteX205" fmla="*/ 718662 w 3860171"/>
              <a:gd name="connsiteY205" fmla="*/ 3366237 h 3855489"/>
              <a:gd name="connsiteX206" fmla="*/ 684718 w 3860171"/>
              <a:gd name="connsiteY206" fmla="*/ 3355703 h 3855489"/>
              <a:gd name="connsiteX207" fmla="*/ 650775 w 3860171"/>
              <a:gd name="connsiteY207" fmla="*/ 3343999 h 3855489"/>
              <a:gd name="connsiteX208" fmla="*/ 619173 w 3860171"/>
              <a:gd name="connsiteY208" fmla="*/ 3329953 h 3855489"/>
              <a:gd name="connsiteX209" fmla="*/ 591082 w 3860171"/>
              <a:gd name="connsiteY209" fmla="*/ 3312396 h 3855489"/>
              <a:gd name="connsiteX210" fmla="*/ 565332 w 3860171"/>
              <a:gd name="connsiteY210" fmla="*/ 3291328 h 3855489"/>
              <a:gd name="connsiteX211" fmla="*/ 544263 w 3860171"/>
              <a:gd name="connsiteY211" fmla="*/ 3265578 h 3855489"/>
              <a:gd name="connsiteX212" fmla="*/ 526706 w 3860171"/>
              <a:gd name="connsiteY212" fmla="*/ 3237487 h 3855489"/>
              <a:gd name="connsiteX213" fmla="*/ 512661 w 3860171"/>
              <a:gd name="connsiteY213" fmla="*/ 3205885 h 3855489"/>
              <a:gd name="connsiteX214" fmla="*/ 500956 w 3860171"/>
              <a:gd name="connsiteY214" fmla="*/ 3171941 h 3855489"/>
              <a:gd name="connsiteX215" fmla="*/ 490422 w 3860171"/>
              <a:gd name="connsiteY215" fmla="*/ 3137998 h 3855489"/>
              <a:gd name="connsiteX216" fmla="*/ 481059 w 3860171"/>
              <a:gd name="connsiteY216" fmla="*/ 3101714 h 3855489"/>
              <a:gd name="connsiteX217" fmla="*/ 471695 w 3860171"/>
              <a:gd name="connsiteY217" fmla="*/ 3066600 h 3855489"/>
              <a:gd name="connsiteX218" fmla="*/ 461161 w 3860171"/>
              <a:gd name="connsiteY218" fmla="*/ 3031486 h 3855489"/>
              <a:gd name="connsiteX219" fmla="*/ 449456 w 3860171"/>
              <a:gd name="connsiteY219" fmla="*/ 2997543 h 3855489"/>
              <a:gd name="connsiteX220" fmla="*/ 435411 w 3860171"/>
              <a:gd name="connsiteY220" fmla="*/ 2965941 h 3855489"/>
              <a:gd name="connsiteX221" fmla="*/ 419024 w 3860171"/>
              <a:gd name="connsiteY221" fmla="*/ 2936679 h 3855489"/>
              <a:gd name="connsiteX222" fmla="*/ 397956 w 3860171"/>
              <a:gd name="connsiteY222" fmla="*/ 2910929 h 3855489"/>
              <a:gd name="connsiteX223" fmla="*/ 374547 w 3860171"/>
              <a:gd name="connsiteY223" fmla="*/ 2884009 h 3855489"/>
              <a:gd name="connsiteX224" fmla="*/ 347626 w 3860171"/>
              <a:gd name="connsiteY224" fmla="*/ 2860599 h 3855489"/>
              <a:gd name="connsiteX225" fmla="*/ 318365 w 3860171"/>
              <a:gd name="connsiteY225" fmla="*/ 2838361 h 3855489"/>
              <a:gd name="connsiteX226" fmla="*/ 289103 w 3860171"/>
              <a:gd name="connsiteY226" fmla="*/ 2816122 h 3855489"/>
              <a:gd name="connsiteX227" fmla="*/ 259842 w 3860171"/>
              <a:gd name="connsiteY227" fmla="*/ 2793883 h 3855489"/>
              <a:gd name="connsiteX228" fmla="*/ 231751 w 3860171"/>
              <a:gd name="connsiteY228" fmla="*/ 2771645 h 3855489"/>
              <a:gd name="connsiteX229" fmla="*/ 204830 w 3860171"/>
              <a:gd name="connsiteY229" fmla="*/ 2747065 h 3855489"/>
              <a:gd name="connsiteX230" fmla="*/ 181421 w 3860171"/>
              <a:gd name="connsiteY230" fmla="*/ 2722485 h 3855489"/>
              <a:gd name="connsiteX231" fmla="*/ 161523 w 3860171"/>
              <a:gd name="connsiteY231" fmla="*/ 2694394 h 3855489"/>
              <a:gd name="connsiteX232" fmla="*/ 146308 w 3860171"/>
              <a:gd name="connsiteY232" fmla="*/ 2665133 h 3855489"/>
              <a:gd name="connsiteX233" fmla="*/ 135773 w 3860171"/>
              <a:gd name="connsiteY233" fmla="*/ 2630019 h 3855489"/>
              <a:gd name="connsiteX234" fmla="*/ 131092 w 3860171"/>
              <a:gd name="connsiteY234" fmla="*/ 2593735 h 3855489"/>
              <a:gd name="connsiteX235" fmla="*/ 129921 w 3860171"/>
              <a:gd name="connsiteY235" fmla="*/ 2556280 h 3855489"/>
              <a:gd name="connsiteX236" fmla="*/ 133432 w 3860171"/>
              <a:gd name="connsiteY236" fmla="*/ 2516485 h 3855489"/>
              <a:gd name="connsiteX237" fmla="*/ 138114 w 3860171"/>
              <a:gd name="connsiteY237" fmla="*/ 2476689 h 3855489"/>
              <a:gd name="connsiteX238" fmla="*/ 143967 w 3860171"/>
              <a:gd name="connsiteY238" fmla="*/ 2436894 h 3855489"/>
              <a:gd name="connsiteX239" fmla="*/ 148648 w 3860171"/>
              <a:gd name="connsiteY239" fmla="*/ 2397098 h 3855489"/>
              <a:gd name="connsiteX240" fmla="*/ 150989 w 3860171"/>
              <a:gd name="connsiteY240" fmla="*/ 2357302 h 3855489"/>
              <a:gd name="connsiteX241" fmla="*/ 150989 w 3860171"/>
              <a:gd name="connsiteY241" fmla="*/ 2318677 h 3855489"/>
              <a:gd name="connsiteX242" fmla="*/ 146308 w 3860171"/>
              <a:gd name="connsiteY242" fmla="*/ 2282393 h 3855489"/>
              <a:gd name="connsiteX243" fmla="*/ 136944 w 3860171"/>
              <a:gd name="connsiteY243" fmla="*/ 2246109 h 3855489"/>
              <a:gd name="connsiteX244" fmla="*/ 122898 w 3860171"/>
              <a:gd name="connsiteY244" fmla="*/ 2212166 h 3855489"/>
              <a:gd name="connsiteX245" fmla="*/ 105341 w 3860171"/>
              <a:gd name="connsiteY245" fmla="*/ 2177052 h 3855489"/>
              <a:gd name="connsiteX246" fmla="*/ 85444 w 3860171"/>
              <a:gd name="connsiteY246" fmla="*/ 2141938 h 3855489"/>
              <a:gd name="connsiteX247" fmla="*/ 64375 w 3860171"/>
              <a:gd name="connsiteY247" fmla="*/ 2106824 h 3855489"/>
              <a:gd name="connsiteX248" fmla="*/ 44478 w 3860171"/>
              <a:gd name="connsiteY248" fmla="*/ 2072881 h 3855489"/>
              <a:gd name="connsiteX249" fmla="*/ 26921 w 3860171"/>
              <a:gd name="connsiteY249" fmla="*/ 2036597 h 3855489"/>
              <a:gd name="connsiteX250" fmla="*/ 12875 w 3860171"/>
              <a:gd name="connsiteY250" fmla="*/ 2001483 h 3855489"/>
              <a:gd name="connsiteX251" fmla="*/ 3512 w 3860171"/>
              <a:gd name="connsiteY251" fmla="*/ 1965199 h 3855489"/>
              <a:gd name="connsiteX252" fmla="*/ 0 w 3860171"/>
              <a:gd name="connsiteY252" fmla="*/ 1927744 h 3855489"/>
              <a:gd name="connsiteX253" fmla="*/ 3512 w 3860171"/>
              <a:gd name="connsiteY253" fmla="*/ 1890290 h 3855489"/>
              <a:gd name="connsiteX254" fmla="*/ 12875 w 3860171"/>
              <a:gd name="connsiteY254" fmla="*/ 1854005 h 3855489"/>
              <a:gd name="connsiteX255" fmla="*/ 26921 w 3860171"/>
              <a:gd name="connsiteY255" fmla="*/ 1818892 h 3855489"/>
              <a:gd name="connsiteX256" fmla="*/ 44478 w 3860171"/>
              <a:gd name="connsiteY256" fmla="*/ 1782608 h 3855489"/>
              <a:gd name="connsiteX257" fmla="*/ 64375 w 3860171"/>
              <a:gd name="connsiteY257" fmla="*/ 1748664 h 3855489"/>
              <a:gd name="connsiteX258" fmla="*/ 85444 w 3860171"/>
              <a:gd name="connsiteY258" fmla="*/ 1713550 h 3855489"/>
              <a:gd name="connsiteX259" fmla="*/ 105341 w 3860171"/>
              <a:gd name="connsiteY259" fmla="*/ 1678437 h 3855489"/>
              <a:gd name="connsiteX260" fmla="*/ 122898 w 3860171"/>
              <a:gd name="connsiteY260" fmla="*/ 1643323 h 3855489"/>
              <a:gd name="connsiteX261" fmla="*/ 136944 w 3860171"/>
              <a:gd name="connsiteY261" fmla="*/ 1609380 h 3855489"/>
              <a:gd name="connsiteX262" fmla="*/ 146308 w 3860171"/>
              <a:gd name="connsiteY262" fmla="*/ 1573096 h 3855489"/>
              <a:gd name="connsiteX263" fmla="*/ 150989 w 3860171"/>
              <a:gd name="connsiteY263" fmla="*/ 1536811 h 3855489"/>
              <a:gd name="connsiteX264" fmla="*/ 150989 w 3860171"/>
              <a:gd name="connsiteY264" fmla="*/ 1498186 h 3855489"/>
              <a:gd name="connsiteX265" fmla="*/ 148648 w 3860171"/>
              <a:gd name="connsiteY265" fmla="*/ 1458391 h 3855489"/>
              <a:gd name="connsiteX266" fmla="*/ 143967 w 3860171"/>
              <a:gd name="connsiteY266" fmla="*/ 1418595 h 3855489"/>
              <a:gd name="connsiteX267" fmla="*/ 138114 w 3860171"/>
              <a:gd name="connsiteY267" fmla="*/ 1378799 h 3855489"/>
              <a:gd name="connsiteX268" fmla="*/ 133432 w 3860171"/>
              <a:gd name="connsiteY268" fmla="*/ 1339004 h 3855489"/>
              <a:gd name="connsiteX269" fmla="*/ 129921 w 3860171"/>
              <a:gd name="connsiteY269" fmla="*/ 1299208 h 3855489"/>
              <a:gd name="connsiteX270" fmla="*/ 131092 w 3860171"/>
              <a:gd name="connsiteY270" fmla="*/ 1261754 h 3855489"/>
              <a:gd name="connsiteX271" fmla="*/ 135773 w 3860171"/>
              <a:gd name="connsiteY271" fmla="*/ 1225469 h 3855489"/>
              <a:gd name="connsiteX272" fmla="*/ 146308 w 3860171"/>
              <a:gd name="connsiteY272" fmla="*/ 1190356 h 3855489"/>
              <a:gd name="connsiteX273" fmla="*/ 161523 w 3860171"/>
              <a:gd name="connsiteY273" fmla="*/ 1161094 h 3855489"/>
              <a:gd name="connsiteX274" fmla="*/ 181421 w 3860171"/>
              <a:gd name="connsiteY274" fmla="*/ 1133003 h 3855489"/>
              <a:gd name="connsiteX275" fmla="*/ 204830 w 3860171"/>
              <a:gd name="connsiteY275" fmla="*/ 1108424 h 3855489"/>
              <a:gd name="connsiteX276" fmla="*/ 231751 w 3860171"/>
              <a:gd name="connsiteY276" fmla="*/ 1083844 h 3855489"/>
              <a:gd name="connsiteX277" fmla="*/ 259842 w 3860171"/>
              <a:gd name="connsiteY277" fmla="*/ 1061605 h 3855489"/>
              <a:gd name="connsiteX278" fmla="*/ 289103 w 3860171"/>
              <a:gd name="connsiteY278" fmla="*/ 1039367 h 3855489"/>
              <a:gd name="connsiteX279" fmla="*/ 318365 w 3860171"/>
              <a:gd name="connsiteY279" fmla="*/ 1017128 h 3855489"/>
              <a:gd name="connsiteX280" fmla="*/ 347626 w 3860171"/>
              <a:gd name="connsiteY280" fmla="*/ 994889 h 3855489"/>
              <a:gd name="connsiteX281" fmla="*/ 374547 w 3860171"/>
              <a:gd name="connsiteY281" fmla="*/ 971480 h 3855489"/>
              <a:gd name="connsiteX282" fmla="*/ 397956 w 3860171"/>
              <a:gd name="connsiteY282" fmla="*/ 944560 h 3855489"/>
              <a:gd name="connsiteX283" fmla="*/ 419024 w 3860171"/>
              <a:gd name="connsiteY283" fmla="*/ 918809 h 3855489"/>
              <a:gd name="connsiteX284" fmla="*/ 435411 w 3860171"/>
              <a:gd name="connsiteY284" fmla="*/ 889548 h 3855489"/>
              <a:gd name="connsiteX285" fmla="*/ 449456 w 3860171"/>
              <a:gd name="connsiteY285" fmla="*/ 857946 h 3855489"/>
              <a:gd name="connsiteX286" fmla="*/ 461161 w 3860171"/>
              <a:gd name="connsiteY286" fmla="*/ 824002 h 3855489"/>
              <a:gd name="connsiteX287" fmla="*/ 471695 w 3860171"/>
              <a:gd name="connsiteY287" fmla="*/ 788889 h 3855489"/>
              <a:gd name="connsiteX288" fmla="*/ 481059 w 3860171"/>
              <a:gd name="connsiteY288" fmla="*/ 753775 h 3855489"/>
              <a:gd name="connsiteX289" fmla="*/ 490422 w 3860171"/>
              <a:gd name="connsiteY289" fmla="*/ 717491 h 3855489"/>
              <a:gd name="connsiteX290" fmla="*/ 500956 w 3860171"/>
              <a:gd name="connsiteY290" fmla="*/ 683547 h 3855489"/>
              <a:gd name="connsiteX291" fmla="*/ 512661 w 3860171"/>
              <a:gd name="connsiteY291" fmla="*/ 649604 h 3855489"/>
              <a:gd name="connsiteX292" fmla="*/ 526706 w 3860171"/>
              <a:gd name="connsiteY292" fmla="*/ 618002 h 3855489"/>
              <a:gd name="connsiteX293" fmla="*/ 544263 w 3860171"/>
              <a:gd name="connsiteY293" fmla="*/ 589911 h 3855489"/>
              <a:gd name="connsiteX294" fmla="*/ 565332 w 3860171"/>
              <a:gd name="connsiteY294" fmla="*/ 564161 h 3855489"/>
              <a:gd name="connsiteX295" fmla="*/ 591082 w 3860171"/>
              <a:gd name="connsiteY295" fmla="*/ 543092 h 3855489"/>
              <a:gd name="connsiteX296" fmla="*/ 619173 w 3860171"/>
              <a:gd name="connsiteY296" fmla="*/ 525535 h 3855489"/>
              <a:gd name="connsiteX297" fmla="*/ 650775 w 3860171"/>
              <a:gd name="connsiteY297" fmla="*/ 511490 h 3855489"/>
              <a:gd name="connsiteX298" fmla="*/ 684718 w 3860171"/>
              <a:gd name="connsiteY298" fmla="*/ 499785 h 3855489"/>
              <a:gd name="connsiteX299" fmla="*/ 718662 w 3860171"/>
              <a:gd name="connsiteY299" fmla="*/ 489251 h 3855489"/>
              <a:gd name="connsiteX300" fmla="*/ 754946 w 3860171"/>
              <a:gd name="connsiteY300" fmla="*/ 479888 h 3855489"/>
              <a:gd name="connsiteX301" fmla="*/ 790059 w 3860171"/>
              <a:gd name="connsiteY301" fmla="*/ 470524 h 3855489"/>
              <a:gd name="connsiteX302" fmla="*/ 825173 w 3860171"/>
              <a:gd name="connsiteY302" fmla="*/ 459990 h 3855489"/>
              <a:gd name="connsiteX303" fmla="*/ 859116 w 3860171"/>
              <a:gd name="connsiteY303" fmla="*/ 448285 h 3855489"/>
              <a:gd name="connsiteX304" fmla="*/ 890719 w 3860171"/>
              <a:gd name="connsiteY304" fmla="*/ 434240 h 3855489"/>
              <a:gd name="connsiteX305" fmla="*/ 919980 w 3860171"/>
              <a:gd name="connsiteY305" fmla="*/ 417853 h 3855489"/>
              <a:gd name="connsiteX306" fmla="*/ 945730 w 3860171"/>
              <a:gd name="connsiteY306" fmla="*/ 396785 h 3855489"/>
              <a:gd name="connsiteX307" fmla="*/ 972651 w 3860171"/>
              <a:gd name="connsiteY307" fmla="*/ 373376 h 3855489"/>
              <a:gd name="connsiteX308" fmla="*/ 996060 w 3860171"/>
              <a:gd name="connsiteY308" fmla="*/ 346455 h 3855489"/>
              <a:gd name="connsiteX309" fmla="*/ 1018299 w 3860171"/>
              <a:gd name="connsiteY309" fmla="*/ 318364 h 3855489"/>
              <a:gd name="connsiteX310" fmla="*/ 1040537 w 3860171"/>
              <a:gd name="connsiteY310" fmla="*/ 289103 h 3855489"/>
              <a:gd name="connsiteX311" fmla="*/ 1062776 w 3860171"/>
              <a:gd name="connsiteY311" fmla="*/ 259841 h 3855489"/>
              <a:gd name="connsiteX312" fmla="*/ 1085015 w 3860171"/>
              <a:gd name="connsiteY312" fmla="*/ 231750 h 3855489"/>
              <a:gd name="connsiteX313" fmla="*/ 1109594 w 3860171"/>
              <a:gd name="connsiteY313" fmla="*/ 204830 h 3855489"/>
              <a:gd name="connsiteX314" fmla="*/ 1134174 w 3860171"/>
              <a:gd name="connsiteY314" fmla="*/ 181421 h 3855489"/>
              <a:gd name="connsiteX315" fmla="*/ 1162265 w 3860171"/>
              <a:gd name="connsiteY315" fmla="*/ 161523 h 3855489"/>
              <a:gd name="connsiteX316" fmla="*/ 1191526 w 3860171"/>
              <a:gd name="connsiteY316" fmla="*/ 146307 h 3855489"/>
              <a:gd name="connsiteX317" fmla="*/ 1226640 w 3860171"/>
              <a:gd name="connsiteY317" fmla="*/ 135773 h 3855489"/>
              <a:gd name="connsiteX318" fmla="*/ 1262924 w 3860171"/>
              <a:gd name="connsiteY318" fmla="*/ 131091 h 3855489"/>
              <a:gd name="connsiteX319" fmla="*/ 1300379 w 3860171"/>
              <a:gd name="connsiteY319" fmla="*/ 129921 h 3855489"/>
              <a:gd name="connsiteX320" fmla="*/ 1340175 w 3860171"/>
              <a:gd name="connsiteY320" fmla="*/ 133432 h 3855489"/>
              <a:gd name="connsiteX321" fmla="*/ 1379970 w 3860171"/>
              <a:gd name="connsiteY321" fmla="*/ 138114 h 3855489"/>
              <a:gd name="connsiteX322" fmla="*/ 1419766 w 3860171"/>
              <a:gd name="connsiteY322" fmla="*/ 143966 h 3855489"/>
              <a:gd name="connsiteX323" fmla="*/ 1459561 w 3860171"/>
              <a:gd name="connsiteY323" fmla="*/ 148648 h 3855489"/>
              <a:gd name="connsiteX324" fmla="*/ 1499357 w 3860171"/>
              <a:gd name="connsiteY324" fmla="*/ 150989 h 3855489"/>
              <a:gd name="connsiteX325" fmla="*/ 1537982 w 3860171"/>
              <a:gd name="connsiteY325" fmla="*/ 150989 h 3855489"/>
              <a:gd name="connsiteX326" fmla="*/ 1574266 w 3860171"/>
              <a:gd name="connsiteY326" fmla="*/ 146307 h 3855489"/>
              <a:gd name="connsiteX327" fmla="*/ 1610550 w 3860171"/>
              <a:gd name="connsiteY327" fmla="*/ 136943 h 3855489"/>
              <a:gd name="connsiteX328" fmla="*/ 1645664 w 3860171"/>
              <a:gd name="connsiteY328" fmla="*/ 122898 h 3855489"/>
              <a:gd name="connsiteX329" fmla="*/ 1680778 w 3860171"/>
              <a:gd name="connsiteY329" fmla="*/ 104171 h 3855489"/>
              <a:gd name="connsiteX330" fmla="*/ 1715892 w 3860171"/>
              <a:gd name="connsiteY330" fmla="*/ 85443 h 3855489"/>
              <a:gd name="connsiteX331" fmla="*/ 1751005 w 3860171"/>
              <a:gd name="connsiteY331" fmla="*/ 64375 h 3855489"/>
              <a:gd name="connsiteX332" fmla="*/ 1784949 w 3860171"/>
              <a:gd name="connsiteY332" fmla="*/ 44477 h 3855489"/>
              <a:gd name="connsiteX333" fmla="*/ 1821233 w 3860171"/>
              <a:gd name="connsiteY333" fmla="*/ 26920 h 3855489"/>
              <a:gd name="connsiteX334" fmla="*/ 1856347 w 3860171"/>
              <a:gd name="connsiteY334" fmla="*/ 12875 h 3855489"/>
              <a:gd name="connsiteX335" fmla="*/ 1892631 w 3860171"/>
              <a:gd name="connsiteY335" fmla="*/ 3511 h 3855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a:noFill/>
        </p:spPr>
      </p:pic>
      <p:graphicFrame>
        <p:nvGraphicFramePr>
          <p:cNvPr id="5" name="Tabell 5">
            <a:extLst>
              <a:ext uri="{FF2B5EF4-FFF2-40B4-BE49-F238E27FC236}">
                <a16:creationId xmlns:a16="http://schemas.microsoft.com/office/drawing/2014/main" id="{8D163F29-D0B8-449C-A860-CE8474DEE1E5}"/>
              </a:ext>
            </a:extLst>
          </p:cNvPr>
          <p:cNvGraphicFramePr>
            <a:graphicFrameLocks noGrp="1"/>
          </p:cNvGraphicFramePr>
          <p:nvPr>
            <p:extLst>
              <p:ext uri="{D42A27DB-BD31-4B8C-83A1-F6EECF244321}">
                <p14:modId xmlns:p14="http://schemas.microsoft.com/office/powerpoint/2010/main" val="1002694396"/>
              </p:ext>
            </p:extLst>
          </p:nvPr>
        </p:nvGraphicFramePr>
        <p:xfrm>
          <a:off x="1245581" y="3004042"/>
          <a:ext cx="4527258" cy="3591947"/>
        </p:xfrm>
        <a:graphic>
          <a:graphicData uri="http://schemas.openxmlformats.org/drawingml/2006/table">
            <a:tbl>
              <a:tblPr firstRow="1" bandRow="1">
                <a:tableStyleId>{5C22544A-7EE6-4342-B048-85BDC9FD1C3A}</a:tableStyleId>
              </a:tblPr>
              <a:tblGrid>
                <a:gridCol w="1509086">
                  <a:extLst>
                    <a:ext uri="{9D8B030D-6E8A-4147-A177-3AD203B41FA5}">
                      <a16:colId xmlns:a16="http://schemas.microsoft.com/office/drawing/2014/main" val="3896542813"/>
                    </a:ext>
                  </a:extLst>
                </a:gridCol>
                <a:gridCol w="1682848">
                  <a:extLst>
                    <a:ext uri="{9D8B030D-6E8A-4147-A177-3AD203B41FA5}">
                      <a16:colId xmlns:a16="http://schemas.microsoft.com/office/drawing/2014/main" val="4175756161"/>
                    </a:ext>
                  </a:extLst>
                </a:gridCol>
                <a:gridCol w="1335324">
                  <a:extLst>
                    <a:ext uri="{9D8B030D-6E8A-4147-A177-3AD203B41FA5}">
                      <a16:colId xmlns:a16="http://schemas.microsoft.com/office/drawing/2014/main" val="3795124295"/>
                    </a:ext>
                  </a:extLst>
                </a:gridCol>
              </a:tblGrid>
              <a:tr h="532372">
                <a:tc>
                  <a:txBody>
                    <a:bodyPr/>
                    <a:lstStyle/>
                    <a:p>
                      <a:pPr marL="285750" indent="-285750">
                        <a:buFont typeface="Wingdings" panose="05000000000000000000" pitchFamily="2" charset="2"/>
                        <a:buChar char="q"/>
                      </a:pPr>
                      <a:r>
                        <a:rPr lang="sv-SE" sz="1600" b="0" dirty="0" err="1">
                          <a:solidFill>
                            <a:schemeClr val="tx1"/>
                          </a:solidFill>
                        </a:rPr>
                        <a:t>Rye</a:t>
                      </a:r>
                      <a:r>
                        <a:rPr lang="sv-SE" sz="1600" b="0" dirty="0">
                          <a:solidFill>
                            <a:schemeClr val="tx1"/>
                          </a:solidFill>
                        </a:rPr>
                        <a:t> </a:t>
                      </a:r>
                      <a:r>
                        <a:rPr lang="sv-SE" sz="1600" b="0" dirty="0" err="1">
                          <a:solidFill>
                            <a:schemeClr val="tx1"/>
                          </a:solidFill>
                        </a:rPr>
                        <a:t>bread</a:t>
                      </a:r>
                      <a:endParaRPr lang="sv-SE" sz="1600" b="0" dirty="0">
                        <a:solidFill>
                          <a:schemeClr val="tx1"/>
                        </a:solidFill>
                      </a:endParaRPr>
                    </a:p>
                  </a:txBody>
                  <a:tcPr>
                    <a:solidFill>
                      <a:schemeClr val="accent1">
                        <a:lumMod val="20000"/>
                        <a:lumOff val="80000"/>
                      </a:schemeClr>
                    </a:solidFill>
                  </a:tcPr>
                </a:tc>
                <a:tc>
                  <a:txBody>
                    <a:bodyPr/>
                    <a:lstStyle/>
                    <a:p>
                      <a:pPr marL="285750" indent="-285750">
                        <a:buFont typeface="Wingdings" panose="05000000000000000000" pitchFamily="2" charset="2"/>
                        <a:buChar char="q"/>
                      </a:pPr>
                      <a:r>
                        <a:rPr lang="sv-SE" sz="1600" b="0" dirty="0">
                          <a:solidFill>
                            <a:schemeClr val="tx1"/>
                          </a:solidFill>
                        </a:rPr>
                        <a:t>Brussels </a:t>
                      </a:r>
                      <a:r>
                        <a:rPr lang="sv-SE" sz="1600" b="0" dirty="0" err="1">
                          <a:solidFill>
                            <a:schemeClr val="tx1"/>
                          </a:solidFill>
                        </a:rPr>
                        <a:t>sprouts</a:t>
                      </a:r>
                      <a:endParaRPr lang="sv-SE" sz="1600" b="0" dirty="0">
                        <a:solidFill>
                          <a:schemeClr val="tx1"/>
                        </a:solidFill>
                      </a:endParaRPr>
                    </a:p>
                  </a:txBody>
                  <a:tcPr>
                    <a:solidFill>
                      <a:schemeClr val="accent1">
                        <a:lumMod val="20000"/>
                        <a:lumOff val="80000"/>
                      </a:schemeClr>
                    </a:solidFill>
                  </a:tcPr>
                </a:tc>
                <a:tc>
                  <a:txBody>
                    <a:bodyPr/>
                    <a:lstStyle/>
                    <a:p>
                      <a:pPr marL="285750" indent="-285750">
                        <a:buFont typeface="Wingdings" panose="05000000000000000000" pitchFamily="2" charset="2"/>
                        <a:buChar char="q"/>
                      </a:pPr>
                      <a:r>
                        <a:rPr lang="sv-SE" sz="1600" b="0" dirty="0" err="1">
                          <a:solidFill>
                            <a:schemeClr val="tx1"/>
                          </a:solidFill>
                        </a:rPr>
                        <a:t>Spinach</a:t>
                      </a:r>
                      <a:endParaRPr lang="sv-SE" sz="1600"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337990228"/>
                  </a:ext>
                </a:extLst>
              </a:tr>
              <a:tr h="513467">
                <a:tc>
                  <a:txBody>
                    <a:bodyPr/>
                    <a:lstStyle/>
                    <a:p>
                      <a:pPr marL="285750" indent="-285750">
                        <a:buFont typeface="Wingdings" panose="05000000000000000000" pitchFamily="2" charset="2"/>
                        <a:buChar char="q"/>
                      </a:pPr>
                      <a:r>
                        <a:rPr lang="sv-SE" sz="1600" dirty="0">
                          <a:solidFill>
                            <a:schemeClr val="tx1"/>
                          </a:solidFill>
                        </a:rPr>
                        <a:t>Rolled </a:t>
                      </a:r>
                      <a:r>
                        <a:rPr lang="sv-SE" sz="1600" dirty="0" err="1">
                          <a:solidFill>
                            <a:schemeClr val="tx1"/>
                          </a:solidFill>
                        </a:rPr>
                        <a:t>oats</a:t>
                      </a:r>
                      <a:r>
                        <a:rPr lang="sv-SE" sz="1600" dirty="0">
                          <a:solidFill>
                            <a:schemeClr val="tx1"/>
                          </a:solidFill>
                        </a:rPr>
                        <a:t> </a:t>
                      </a:r>
                    </a:p>
                  </a:txBody>
                  <a:tcPr/>
                </a:tc>
                <a:tc>
                  <a:txBody>
                    <a:bodyPr/>
                    <a:lstStyle/>
                    <a:p>
                      <a:pPr marL="285750" indent="-285750">
                        <a:buFont typeface="Wingdings" panose="05000000000000000000" pitchFamily="2" charset="2"/>
                        <a:buChar char="q"/>
                      </a:pPr>
                      <a:r>
                        <a:rPr lang="sv-SE" sz="1600" dirty="0" err="1">
                          <a:solidFill>
                            <a:schemeClr val="tx1"/>
                          </a:solidFill>
                        </a:rPr>
                        <a:t>Strawberries</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t>Lentils</a:t>
                      </a:r>
                      <a:endParaRPr lang="sv-SE" sz="1600" dirty="0"/>
                    </a:p>
                  </a:txBody>
                  <a:tcPr/>
                </a:tc>
                <a:extLst>
                  <a:ext uri="{0D108BD9-81ED-4DB2-BD59-A6C34878D82A}">
                    <a16:rowId xmlns:a16="http://schemas.microsoft.com/office/drawing/2014/main" val="2462169665"/>
                  </a:ext>
                </a:extLst>
              </a:tr>
              <a:tr h="314916">
                <a:tc>
                  <a:txBody>
                    <a:bodyPr/>
                    <a:lstStyle/>
                    <a:p>
                      <a:pPr marL="285750" indent="-285750">
                        <a:buFont typeface="Wingdings" panose="05000000000000000000" pitchFamily="2" charset="2"/>
                        <a:buChar char="q"/>
                      </a:pPr>
                      <a:r>
                        <a:rPr lang="sv-SE" sz="1600" dirty="0" err="1">
                          <a:solidFill>
                            <a:schemeClr val="tx1"/>
                          </a:solidFill>
                        </a:rPr>
                        <a:t>Muesli</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a:solidFill>
                            <a:schemeClr val="tx1"/>
                          </a:solidFill>
                        </a:rPr>
                        <a:t>Ginger</a:t>
                      </a:r>
                    </a:p>
                  </a:txBody>
                  <a:tcPr/>
                </a:tc>
                <a:tc>
                  <a:txBody>
                    <a:bodyPr/>
                    <a:lstStyle/>
                    <a:p>
                      <a:pPr marL="285750" indent="-285750">
                        <a:buFont typeface="Wingdings" panose="05000000000000000000" pitchFamily="2" charset="2"/>
                        <a:buChar char="q"/>
                      </a:pPr>
                      <a:r>
                        <a:rPr lang="sv-SE" sz="1600" dirty="0"/>
                        <a:t>Dark </a:t>
                      </a:r>
                      <a:r>
                        <a:rPr lang="sv-SE" sz="1600" dirty="0" err="1"/>
                        <a:t>chocolate</a:t>
                      </a:r>
                      <a:endParaRPr lang="sv-SE" sz="1600" dirty="0"/>
                    </a:p>
                  </a:txBody>
                  <a:tcPr/>
                </a:tc>
                <a:extLst>
                  <a:ext uri="{0D108BD9-81ED-4DB2-BD59-A6C34878D82A}">
                    <a16:rowId xmlns:a16="http://schemas.microsoft.com/office/drawing/2014/main" val="3743838252"/>
                  </a:ext>
                </a:extLst>
              </a:tr>
              <a:tr h="513467">
                <a:tc>
                  <a:txBody>
                    <a:bodyPr/>
                    <a:lstStyle/>
                    <a:p>
                      <a:pPr marL="285750" indent="-285750">
                        <a:buFont typeface="Wingdings" panose="05000000000000000000" pitchFamily="2" charset="2"/>
                        <a:buChar char="q"/>
                      </a:pPr>
                      <a:r>
                        <a:rPr lang="sv-SE" sz="1600" dirty="0" err="1">
                          <a:solidFill>
                            <a:schemeClr val="tx1"/>
                          </a:solidFill>
                        </a:rPr>
                        <a:t>Whole</a:t>
                      </a:r>
                      <a:r>
                        <a:rPr lang="sv-SE" sz="1600" dirty="0">
                          <a:solidFill>
                            <a:schemeClr val="tx1"/>
                          </a:solidFill>
                        </a:rPr>
                        <a:t> </a:t>
                      </a:r>
                      <a:r>
                        <a:rPr lang="sv-SE" sz="1600" dirty="0" err="1">
                          <a:solidFill>
                            <a:schemeClr val="tx1"/>
                          </a:solidFill>
                        </a:rPr>
                        <a:t>fruit</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solidFill>
                            <a:schemeClr val="tx1"/>
                          </a:solidFill>
                        </a:rPr>
                        <a:t>Blood</a:t>
                      </a:r>
                      <a:r>
                        <a:rPr lang="sv-SE" sz="1600" dirty="0">
                          <a:solidFill>
                            <a:schemeClr val="tx1"/>
                          </a:solidFill>
                        </a:rPr>
                        <a:t> pudding</a:t>
                      </a:r>
                    </a:p>
                  </a:txBody>
                  <a:tcPr/>
                </a:tc>
                <a:tc>
                  <a:txBody>
                    <a:bodyPr/>
                    <a:lstStyle/>
                    <a:p>
                      <a:pPr marL="285750" indent="-285750">
                        <a:buFont typeface="Wingdings" panose="05000000000000000000" pitchFamily="2" charset="2"/>
                        <a:buChar char="q"/>
                      </a:pPr>
                      <a:r>
                        <a:rPr lang="sv-SE" sz="1600" dirty="0" err="1"/>
                        <a:t>Sunflower</a:t>
                      </a:r>
                      <a:r>
                        <a:rPr lang="sv-SE" sz="1600" dirty="0"/>
                        <a:t> </a:t>
                      </a:r>
                      <a:r>
                        <a:rPr lang="sv-SE" sz="1600" dirty="0" err="1"/>
                        <a:t>seeds</a:t>
                      </a:r>
                      <a:endParaRPr lang="sv-SE" sz="1600" dirty="0"/>
                    </a:p>
                  </a:txBody>
                  <a:tcPr/>
                </a:tc>
                <a:extLst>
                  <a:ext uri="{0D108BD9-81ED-4DB2-BD59-A6C34878D82A}">
                    <a16:rowId xmlns:a16="http://schemas.microsoft.com/office/drawing/2014/main" val="3080402595"/>
                  </a:ext>
                </a:extLst>
              </a:tr>
              <a:tr h="314916">
                <a:tc>
                  <a:txBody>
                    <a:bodyPr/>
                    <a:lstStyle/>
                    <a:p>
                      <a:pPr marL="285750" indent="-285750">
                        <a:buFont typeface="Wingdings" panose="05000000000000000000" pitchFamily="2" charset="2"/>
                        <a:buChar char="q"/>
                      </a:pPr>
                      <a:r>
                        <a:rPr lang="sv-SE" sz="1600" dirty="0" err="1">
                          <a:solidFill>
                            <a:schemeClr val="tx1"/>
                          </a:solidFill>
                        </a:rPr>
                        <a:t>Fish</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solidFill>
                            <a:schemeClr val="tx1"/>
                          </a:solidFill>
                        </a:rPr>
                        <a:t>Lettuce</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t>Quinoa</a:t>
                      </a:r>
                      <a:endParaRPr lang="sv-SE" sz="1600" dirty="0"/>
                    </a:p>
                  </a:txBody>
                  <a:tcPr/>
                </a:tc>
                <a:extLst>
                  <a:ext uri="{0D108BD9-81ED-4DB2-BD59-A6C34878D82A}">
                    <a16:rowId xmlns:a16="http://schemas.microsoft.com/office/drawing/2014/main" val="4187194054"/>
                  </a:ext>
                </a:extLst>
              </a:tr>
              <a:tr h="314916">
                <a:tc>
                  <a:txBody>
                    <a:bodyPr/>
                    <a:lstStyle/>
                    <a:p>
                      <a:pPr marL="285750" indent="-285750">
                        <a:buFont typeface="Wingdings" panose="05000000000000000000" pitchFamily="2" charset="2"/>
                        <a:buChar char="q"/>
                      </a:pPr>
                      <a:r>
                        <a:rPr lang="sv-SE" sz="1600" dirty="0" err="1">
                          <a:solidFill>
                            <a:schemeClr val="tx1"/>
                          </a:solidFill>
                        </a:rPr>
                        <a:t>Seafood</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a:solidFill>
                            <a:schemeClr val="tx1"/>
                          </a:solidFill>
                        </a:rPr>
                        <a:t>Olive </a:t>
                      </a:r>
                      <a:r>
                        <a:rPr lang="sv-SE" sz="1600" dirty="0" err="1">
                          <a:solidFill>
                            <a:schemeClr val="tx1"/>
                          </a:solidFill>
                        </a:rPr>
                        <a:t>oil</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a:t>Beans</a:t>
                      </a:r>
                    </a:p>
                  </a:txBody>
                  <a:tcPr/>
                </a:tc>
                <a:extLst>
                  <a:ext uri="{0D108BD9-81ED-4DB2-BD59-A6C34878D82A}">
                    <a16:rowId xmlns:a16="http://schemas.microsoft.com/office/drawing/2014/main" val="3847216438"/>
                  </a:ext>
                </a:extLst>
              </a:tr>
              <a:tr h="314916">
                <a:tc>
                  <a:txBody>
                    <a:bodyPr/>
                    <a:lstStyle/>
                    <a:p>
                      <a:pPr marL="285750" indent="-285750">
                        <a:buFont typeface="Wingdings" panose="05000000000000000000" pitchFamily="2" charset="2"/>
                        <a:buChar char="q"/>
                      </a:pPr>
                      <a:r>
                        <a:rPr lang="sv-SE" sz="1600" dirty="0" err="1">
                          <a:solidFill>
                            <a:schemeClr val="tx1"/>
                          </a:solidFill>
                        </a:rPr>
                        <a:t>Coffee</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solidFill>
                            <a:schemeClr val="tx1"/>
                          </a:solidFill>
                        </a:rPr>
                        <a:t>Avocado</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a:t>Egg</a:t>
                      </a:r>
                    </a:p>
                  </a:txBody>
                  <a:tcPr/>
                </a:tc>
                <a:extLst>
                  <a:ext uri="{0D108BD9-81ED-4DB2-BD59-A6C34878D82A}">
                    <a16:rowId xmlns:a16="http://schemas.microsoft.com/office/drawing/2014/main" val="3622978593"/>
                  </a:ext>
                </a:extLst>
              </a:tr>
              <a:tr h="314916">
                <a:tc>
                  <a:txBody>
                    <a:bodyPr/>
                    <a:lstStyle/>
                    <a:p>
                      <a:pPr marL="285750" indent="-285750">
                        <a:buFont typeface="Wingdings" panose="05000000000000000000" pitchFamily="2" charset="2"/>
                        <a:buChar char="q"/>
                      </a:pPr>
                      <a:r>
                        <a:rPr lang="sv-SE" sz="1600" dirty="0">
                          <a:solidFill>
                            <a:schemeClr val="tx1"/>
                          </a:solidFill>
                        </a:rPr>
                        <a:t>Kale</a:t>
                      </a:r>
                    </a:p>
                  </a:txBody>
                  <a:tcPr/>
                </a:tc>
                <a:tc>
                  <a:txBody>
                    <a:bodyPr/>
                    <a:lstStyle/>
                    <a:p>
                      <a:pPr marL="285750" indent="-285750">
                        <a:buFont typeface="Wingdings" panose="05000000000000000000" pitchFamily="2" charset="2"/>
                        <a:buChar char="q"/>
                      </a:pPr>
                      <a:r>
                        <a:rPr lang="sv-SE" sz="1600" dirty="0" err="1">
                          <a:solidFill>
                            <a:schemeClr val="tx1"/>
                          </a:solidFill>
                        </a:rPr>
                        <a:t>Nuts</a:t>
                      </a:r>
                      <a:endParaRPr lang="sv-SE" sz="1600" dirty="0">
                        <a:solidFill>
                          <a:schemeClr val="tx1"/>
                        </a:solidFill>
                      </a:endParaRPr>
                    </a:p>
                  </a:txBody>
                  <a:tcPr/>
                </a:tc>
                <a:tc>
                  <a:txBody>
                    <a:bodyPr/>
                    <a:lstStyle/>
                    <a:p>
                      <a:pPr marL="285750" indent="-285750">
                        <a:buFont typeface="Wingdings" panose="05000000000000000000" pitchFamily="2" charset="2"/>
                        <a:buChar char="q"/>
                      </a:pPr>
                      <a:r>
                        <a:rPr lang="sv-SE" sz="1600" dirty="0" err="1"/>
                        <a:t>Blueberry</a:t>
                      </a:r>
                      <a:endParaRPr lang="sv-SE" sz="1600" dirty="0"/>
                    </a:p>
                  </a:txBody>
                  <a:tcPr/>
                </a:tc>
                <a:extLst>
                  <a:ext uri="{0D108BD9-81ED-4DB2-BD59-A6C34878D82A}">
                    <a16:rowId xmlns:a16="http://schemas.microsoft.com/office/drawing/2014/main" val="2799284021"/>
                  </a:ext>
                </a:extLst>
              </a:tr>
            </a:tbl>
          </a:graphicData>
        </a:graphic>
      </p:graphicFrame>
      <p:sp>
        <p:nvSpPr>
          <p:cNvPr id="7" name="textruta 6">
            <a:extLst>
              <a:ext uri="{FF2B5EF4-FFF2-40B4-BE49-F238E27FC236}">
                <a16:creationId xmlns:a16="http://schemas.microsoft.com/office/drawing/2014/main" id="{844557C6-FC2F-4749-B0E0-1ADAAA8F3757}"/>
              </a:ext>
            </a:extLst>
          </p:cNvPr>
          <p:cNvSpPr txBox="1"/>
          <p:nvPr/>
        </p:nvSpPr>
        <p:spPr>
          <a:xfrm>
            <a:off x="7077456" y="869550"/>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35709249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01231F-96BB-44E7-8C86-D829BE6BA4F9}"/>
              </a:ext>
            </a:extLst>
          </p:cNvPr>
          <p:cNvSpPr>
            <a:spLocks noGrp="1"/>
          </p:cNvSpPr>
          <p:nvPr>
            <p:ph type="title"/>
          </p:nvPr>
        </p:nvSpPr>
        <p:spPr>
          <a:xfrm>
            <a:off x="964276" y="116377"/>
            <a:ext cx="11094720" cy="1492132"/>
          </a:xfrm>
        </p:spPr>
        <p:txBody>
          <a:bodyPr>
            <a:normAutofit/>
          </a:bodyPr>
          <a:lstStyle/>
          <a:p>
            <a:r>
              <a:rPr lang="sv-SE" dirty="0" err="1"/>
              <a:t>Food</a:t>
            </a:r>
            <a:r>
              <a:rPr lang="sv-SE" dirty="0"/>
              <a:t> </a:t>
            </a:r>
            <a:r>
              <a:rPr lang="sv-SE" dirty="0" err="1"/>
              <a:t>waste</a:t>
            </a:r>
            <a:r>
              <a:rPr lang="sv-SE" dirty="0"/>
              <a:t> &amp; </a:t>
            </a:r>
            <a:r>
              <a:rPr lang="sv-SE" dirty="0" err="1"/>
              <a:t>environmental</a:t>
            </a:r>
            <a:r>
              <a:rPr lang="sv-SE" dirty="0"/>
              <a:t> </a:t>
            </a:r>
            <a:r>
              <a:rPr lang="sv-SE" dirty="0" err="1"/>
              <a:t>impact</a:t>
            </a:r>
            <a:endParaRPr lang="sv-SE" dirty="0"/>
          </a:p>
        </p:txBody>
      </p:sp>
      <p:pic>
        <p:nvPicPr>
          <p:cNvPr id="3074" name="Picture 2" descr="Bildresultat fÃ¶r matsvinn">
            <a:extLst>
              <a:ext uri="{FF2B5EF4-FFF2-40B4-BE49-F238E27FC236}">
                <a16:creationId xmlns:a16="http://schemas.microsoft.com/office/drawing/2014/main" id="{F50AD4B2-FD0C-4C75-A9DB-CD640F8EDA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87" r="42805"/>
          <a:stretch/>
        </p:blipFill>
        <p:spPr bwMode="auto">
          <a:xfrm>
            <a:off x="1061675" y="1983971"/>
            <a:ext cx="4187935" cy="3921529"/>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innehåll 2">
            <a:extLst>
              <a:ext uri="{FF2B5EF4-FFF2-40B4-BE49-F238E27FC236}">
                <a16:creationId xmlns:a16="http://schemas.microsoft.com/office/drawing/2014/main" id="{618DEAB8-EF3E-41E1-B0C0-BEA875D98A4C}"/>
              </a:ext>
            </a:extLst>
          </p:cNvPr>
          <p:cNvSpPr>
            <a:spLocks noGrp="1"/>
          </p:cNvSpPr>
          <p:nvPr>
            <p:ph idx="1"/>
          </p:nvPr>
        </p:nvSpPr>
        <p:spPr>
          <a:xfrm>
            <a:off x="5414103" y="2286001"/>
            <a:ext cx="6015897" cy="3593591"/>
          </a:xfrm>
        </p:spPr>
        <p:txBody>
          <a:bodyPr>
            <a:normAutofit fontScale="92500" lnSpcReduction="10000"/>
          </a:bodyPr>
          <a:lstStyle/>
          <a:p>
            <a:pPr>
              <a:lnSpc>
                <a:spcPct val="100000"/>
              </a:lnSpc>
            </a:pPr>
            <a:r>
              <a:rPr lang="en-US" sz="1700" dirty="0"/>
              <a:t>About 19 kilos of edible food is thrown in the garbage and 26 kilos of food and drink is thrown away in the trash. The figures are per person and year.</a:t>
            </a:r>
          </a:p>
          <a:p>
            <a:pPr>
              <a:lnSpc>
                <a:spcPct val="100000"/>
              </a:lnSpc>
            </a:pPr>
            <a:endParaRPr lang="en-US" sz="1700" dirty="0"/>
          </a:p>
          <a:p>
            <a:pPr>
              <a:lnSpc>
                <a:spcPct val="100000"/>
              </a:lnSpc>
            </a:pPr>
            <a:r>
              <a:rPr lang="en-US" sz="1700" dirty="0"/>
              <a:t>Much of the food is thrown away because it is not eaten up in time - we buy too much, forget it at the far end of the refrigerator and throw away food that is left over instead of eating the leftovers.</a:t>
            </a:r>
          </a:p>
          <a:p>
            <a:pPr>
              <a:lnSpc>
                <a:spcPct val="100000"/>
              </a:lnSpc>
            </a:pPr>
            <a:endParaRPr lang="en-US" sz="1700" dirty="0"/>
          </a:p>
          <a:p>
            <a:pPr>
              <a:lnSpc>
                <a:spcPct val="100000"/>
              </a:lnSpc>
            </a:pPr>
            <a:r>
              <a:rPr lang="en-US" sz="1700" dirty="0"/>
              <a:t>But the waste costs more than money, it also costs for the environment. Producing food causes, among other things, greenhouse gases that affect the climate and also contributes to eutrophication. All this happens unnecessarily if we then throw away the food.</a:t>
            </a:r>
            <a:endParaRPr lang="sv-SE" sz="1700" dirty="0"/>
          </a:p>
          <a:p>
            <a:pPr marL="0" indent="0">
              <a:lnSpc>
                <a:spcPct val="100000"/>
              </a:lnSpc>
              <a:buNone/>
            </a:pPr>
            <a:endParaRPr lang="sv-SE" sz="1700" dirty="0"/>
          </a:p>
        </p:txBody>
      </p:sp>
    </p:spTree>
    <p:extLst>
      <p:ext uri="{BB962C8B-B14F-4D97-AF65-F5344CB8AC3E}">
        <p14:creationId xmlns:p14="http://schemas.microsoft.com/office/powerpoint/2010/main" val="7846374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39B3E30-2D40-4467-A742-786DE27B697F}"/>
              </a:ext>
            </a:extLst>
          </p:cNvPr>
          <p:cNvSpPr>
            <a:spLocks noGrp="1"/>
          </p:cNvSpPr>
          <p:nvPr>
            <p:ph type="title"/>
          </p:nvPr>
        </p:nvSpPr>
        <p:spPr>
          <a:xfrm>
            <a:off x="761996" y="1153287"/>
            <a:ext cx="3570566" cy="4551426"/>
          </a:xfrm>
        </p:spPr>
        <p:txBody>
          <a:bodyPr anchor="ctr">
            <a:normAutofit/>
          </a:bodyPr>
          <a:lstStyle/>
          <a:p>
            <a:pPr algn="r"/>
            <a:r>
              <a:rPr lang="en-US" sz="3200" dirty="0"/>
              <a:t>Tips, steps, to reduce your food waste</a:t>
            </a:r>
            <a:endParaRPr lang="sv-SE" sz="3200" dirty="0"/>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0" name="Platshållare för innehåll 2">
            <a:extLst>
              <a:ext uri="{FF2B5EF4-FFF2-40B4-BE49-F238E27FC236}">
                <a16:creationId xmlns:a16="http://schemas.microsoft.com/office/drawing/2014/main" id="{C28C149F-BFFE-4D20-BC87-07CF826E3810}"/>
              </a:ext>
            </a:extLst>
          </p:cNvPr>
          <p:cNvSpPr>
            <a:spLocks noGrp="1"/>
          </p:cNvSpPr>
          <p:nvPr>
            <p:ph idx="1"/>
          </p:nvPr>
        </p:nvSpPr>
        <p:spPr>
          <a:xfrm>
            <a:off x="4976031" y="1153287"/>
            <a:ext cx="6453969" cy="4551426"/>
          </a:xfrm>
        </p:spPr>
        <p:txBody>
          <a:bodyPr anchor="ctr">
            <a:normAutofit/>
          </a:bodyPr>
          <a:lstStyle/>
          <a:p>
            <a:r>
              <a:rPr lang="en-US" sz="1600" dirty="0"/>
              <a:t>Plan your purchases - don't buy more than you need</a:t>
            </a:r>
          </a:p>
          <a:p>
            <a:r>
              <a:rPr lang="en-US" sz="1600" dirty="0"/>
              <a:t>Eat the food on time</a:t>
            </a:r>
          </a:p>
          <a:p>
            <a:r>
              <a:rPr lang="en-US" sz="1600" dirty="0"/>
              <a:t>Take care of the leftovers - make a food box for the next day and avoid cooking!</a:t>
            </a:r>
            <a:endParaRPr lang="sv-SE" sz="1600" dirty="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500241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theme/theme1.xml><?xml version="1.0" encoding="utf-8"?>
<a:theme xmlns:a="http://schemas.openxmlformats.org/drawingml/2006/main" name="Bricka">
  <a:themeElements>
    <a:clrScheme name="Brick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ricka">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ck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630DE941B378D40BE708420BBAAA952" ma:contentTypeVersion="10" ma:contentTypeDescription="Skapa ett nytt dokument." ma:contentTypeScope="" ma:versionID="e23c998cdfdaef1984b8a1ae3e996081">
  <xsd:schema xmlns:xsd="http://www.w3.org/2001/XMLSchema" xmlns:xs="http://www.w3.org/2001/XMLSchema" xmlns:p="http://schemas.microsoft.com/office/2006/metadata/properties" xmlns:ns2="7aef7431-67b1-494f-8d24-469b5fa11e2c" xmlns:ns3="bb7e2e89-a4c4-4e7f-a274-7eb3833f37fc" targetNamespace="http://schemas.microsoft.com/office/2006/metadata/properties" ma:root="true" ma:fieldsID="34a7a0825594e41ef40643f45bb0addd" ns2:_="" ns3:_="">
    <xsd:import namespace="7aef7431-67b1-494f-8d24-469b5fa11e2c"/>
    <xsd:import namespace="bb7e2e89-a4c4-4e7f-a274-7eb3833f37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f7431-67b1-494f-8d24-469b5fa11e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7e2e89-a4c4-4e7f-a274-7eb3833f37f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AD6B06-01F1-4B33-BB64-60330C79A783}">
  <ds:schemaRefs>
    <ds:schemaRef ds:uri="http://purl.org/dc/terms/"/>
    <ds:schemaRef ds:uri="http://schemas.openxmlformats.org/package/2006/metadata/core-properties"/>
    <ds:schemaRef ds:uri="00e7bb5d-7563-4aaf-9cf1-eb1e008b9506"/>
    <ds:schemaRef ds:uri="http://schemas.microsoft.com/office/2006/documentManagement/types"/>
    <ds:schemaRef ds:uri="http://schemas.microsoft.com/office/infopath/2007/PartnerControls"/>
    <ds:schemaRef ds:uri="http://purl.org/dc/elements/1.1/"/>
    <ds:schemaRef ds:uri="http://schemas.microsoft.com/office/2006/metadata/properties"/>
    <ds:schemaRef ds:uri="347109db-955b-4f91-ba51-cd40bc012bcc"/>
    <ds:schemaRef ds:uri="http://www.w3.org/XML/1998/namespace"/>
    <ds:schemaRef ds:uri="http://purl.org/dc/dcmitype/"/>
  </ds:schemaRefs>
</ds:datastoreItem>
</file>

<file path=customXml/itemProps2.xml><?xml version="1.0" encoding="utf-8"?>
<ds:datastoreItem xmlns:ds="http://schemas.openxmlformats.org/officeDocument/2006/customXml" ds:itemID="{298977C6-37F0-4874-B3A1-1279514D1EE7}">
  <ds:schemaRefs>
    <ds:schemaRef ds:uri="http://schemas.microsoft.com/sharepoint/v3/contenttype/forms"/>
  </ds:schemaRefs>
</ds:datastoreItem>
</file>

<file path=customXml/itemProps3.xml><?xml version="1.0" encoding="utf-8"?>
<ds:datastoreItem xmlns:ds="http://schemas.openxmlformats.org/officeDocument/2006/customXml" ds:itemID="{9966DBAA-AFBD-4ECE-90A7-7C64A1C3CF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f7431-67b1-494f-8d24-469b5fa11e2c"/>
    <ds:schemaRef ds:uri="bb7e2e89-a4c4-4e7f-a274-7eb3833f3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TotalTime>
  <Words>516</Words>
  <Application>Microsoft Office PowerPoint</Application>
  <PresentationFormat>Bredbild</PresentationFormat>
  <Paragraphs>45</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Calibri</vt:lpstr>
      <vt:lpstr>Gill Sans MT</vt:lpstr>
      <vt:lpstr>Impact</vt:lpstr>
      <vt:lpstr>Wingdings</vt:lpstr>
      <vt:lpstr>Bricka</vt:lpstr>
      <vt:lpstr>Good habit of the month: Diet</vt:lpstr>
      <vt:lpstr>Why should you eat?</vt:lpstr>
      <vt:lpstr>What will you eat?</vt:lpstr>
      <vt:lpstr>What is brain smart food?</vt:lpstr>
      <vt:lpstr>Food waste &amp; environmental impact</vt:lpstr>
      <vt:lpstr>Tips, steps, to reduce your food waste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Månadens goda vana: KOst</dc:title>
  <dc:creator>Sofia Lovett</dc:creator>
  <cp:lastModifiedBy>Jan Wasikkaoja</cp:lastModifiedBy>
  <cp:revision>4</cp:revision>
  <dcterms:created xsi:type="dcterms:W3CDTF">2019-11-27T13:54:40Z</dcterms:created>
  <dcterms:modified xsi:type="dcterms:W3CDTF">2020-03-08T14:51:17Z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0x010100E630DE941B378D40BE708420BBAAA952</vt:lpwstr>
  </property>
</Properties>
</file>