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D0BD7D-4F9F-4409-BEF7-FAAF4A0D77EF}" v="69" dt="2019-09-12T07:08:30.9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306517-3AE4-4501-9930-D0A5BC347D5B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9D1D10-3264-46B7-AD58-6A4C4CE4F5F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Do you want a smarter brain? Hanging out with real friends!</a:t>
          </a:r>
          <a:endParaRPr lang="sv-SE" dirty="0"/>
        </a:p>
      </dgm:t>
    </dgm:pt>
    <dgm:pt modelId="{C045176E-F75A-4543-B96A-2B043117838C}" type="parTrans" cxnId="{B492C6F7-C6E5-4458-B684-4041E0981CF6}">
      <dgm:prSet/>
      <dgm:spPr/>
      <dgm:t>
        <a:bodyPr/>
        <a:lstStyle/>
        <a:p>
          <a:endParaRPr lang="sv-SE"/>
        </a:p>
      </dgm:t>
    </dgm:pt>
    <dgm:pt modelId="{B9841445-1DC3-4943-9D82-4FF56885190E}" type="sibTrans" cxnId="{B492C6F7-C6E5-4458-B684-4041E0981CF6}">
      <dgm:prSet/>
      <dgm:spPr/>
      <dgm:t>
        <a:bodyPr/>
        <a:lstStyle/>
        <a:p>
          <a:endParaRPr lang="sv-SE"/>
        </a:p>
      </dgm:t>
    </dgm:pt>
    <dgm:pt modelId="{33AFEDB1-0163-46AC-91DA-2C199253273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Spending time with genuine friends gives your brain confidence. The brain releases the garden and opens its arms.</a:t>
          </a:r>
          <a:endParaRPr lang="sv-SE" dirty="0"/>
        </a:p>
      </dgm:t>
    </dgm:pt>
    <dgm:pt modelId="{10AB29B5-D72C-49A5-87C7-180E85584EF6}" type="parTrans" cxnId="{30D89B90-632D-4002-879A-69A93A0479CB}">
      <dgm:prSet/>
      <dgm:spPr/>
      <dgm:t>
        <a:bodyPr/>
        <a:lstStyle/>
        <a:p>
          <a:endParaRPr lang="sv-SE"/>
        </a:p>
      </dgm:t>
    </dgm:pt>
    <dgm:pt modelId="{D93B1B0C-D274-4301-912D-EC58E637B255}" type="sibTrans" cxnId="{30D89B90-632D-4002-879A-69A93A0479CB}">
      <dgm:prSet/>
      <dgm:spPr/>
      <dgm:t>
        <a:bodyPr/>
        <a:lstStyle/>
        <a:p>
          <a:endParaRPr lang="sv-SE"/>
        </a:p>
      </dgm:t>
    </dgm:pt>
    <dgm:pt modelId="{65A8B478-16B0-405F-8080-8EFB2071193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Friends and relationships give the smart part free space. That's why you get creative, skilled and smart when you interact with people you like!</a:t>
          </a:r>
          <a:endParaRPr lang="sv-SE" dirty="0"/>
        </a:p>
      </dgm:t>
    </dgm:pt>
    <dgm:pt modelId="{85264DBF-C041-4879-8BC0-0468B13547F5}" type="parTrans" cxnId="{B32A2973-4A06-4733-97D1-5F4BA39BC177}">
      <dgm:prSet/>
      <dgm:spPr/>
      <dgm:t>
        <a:bodyPr/>
        <a:lstStyle/>
        <a:p>
          <a:endParaRPr lang="sv-SE"/>
        </a:p>
      </dgm:t>
    </dgm:pt>
    <dgm:pt modelId="{476FA61E-81CE-43F5-A2F9-F6CD5C743D36}" type="sibTrans" cxnId="{B32A2973-4A06-4733-97D1-5F4BA39BC177}">
      <dgm:prSet/>
      <dgm:spPr/>
      <dgm:t>
        <a:bodyPr/>
        <a:lstStyle/>
        <a:p>
          <a:endParaRPr lang="sv-SE"/>
        </a:p>
      </dgm:t>
    </dgm:pt>
    <dgm:pt modelId="{7708EE17-7B6A-4FC7-A370-44A47D795491}" type="pres">
      <dgm:prSet presAssocID="{DA306517-3AE4-4501-9930-D0A5BC347D5B}" presName="outerComposite" presStyleCnt="0">
        <dgm:presLayoutVars>
          <dgm:chMax val="5"/>
          <dgm:dir/>
          <dgm:resizeHandles val="exact"/>
        </dgm:presLayoutVars>
      </dgm:prSet>
      <dgm:spPr/>
    </dgm:pt>
    <dgm:pt modelId="{6FE89203-763E-45CE-9941-FE55D25B5C11}" type="pres">
      <dgm:prSet presAssocID="{DA306517-3AE4-4501-9930-D0A5BC347D5B}" presName="dummyMaxCanvas" presStyleCnt="0">
        <dgm:presLayoutVars/>
      </dgm:prSet>
      <dgm:spPr/>
    </dgm:pt>
    <dgm:pt modelId="{CEB0CC59-DF23-40AB-A63A-AE25730368BA}" type="pres">
      <dgm:prSet presAssocID="{DA306517-3AE4-4501-9930-D0A5BC347D5B}" presName="ThreeNodes_1" presStyleLbl="node1" presStyleIdx="0" presStyleCnt="3">
        <dgm:presLayoutVars>
          <dgm:bulletEnabled val="1"/>
        </dgm:presLayoutVars>
      </dgm:prSet>
      <dgm:spPr/>
    </dgm:pt>
    <dgm:pt modelId="{1B0DF42A-B438-46C0-80D0-B9940EA9D899}" type="pres">
      <dgm:prSet presAssocID="{DA306517-3AE4-4501-9930-D0A5BC347D5B}" presName="ThreeNodes_2" presStyleLbl="node1" presStyleIdx="1" presStyleCnt="3">
        <dgm:presLayoutVars>
          <dgm:bulletEnabled val="1"/>
        </dgm:presLayoutVars>
      </dgm:prSet>
      <dgm:spPr/>
    </dgm:pt>
    <dgm:pt modelId="{E893B455-406A-45B7-AEA7-D6413EF75CBE}" type="pres">
      <dgm:prSet presAssocID="{DA306517-3AE4-4501-9930-D0A5BC347D5B}" presName="ThreeNodes_3" presStyleLbl="node1" presStyleIdx="2" presStyleCnt="3">
        <dgm:presLayoutVars>
          <dgm:bulletEnabled val="1"/>
        </dgm:presLayoutVars>
      </dgm:prSet>
      <dgm:spPr/>
    </dgm:pt>
    <dgm:pt modelId="{9CF8A23D-4A9D-46E3-B350-22ED646FAB87}" type="pres">
      <dgm:prSet presAssocID="{DA306517-3AE4-4501-9930-D0A5BC347D5B}" presName="ThreeConn_1-2" presStyleLbl="fgAccFollowNode1" presStyleIdx="0" presStyleCnt="2">
        <dgm:presLayoutVars>
          <dgm:bulletEnabled val="1"/>
        </dgm:presLayoutVars>
      </dgm:prSet>
      <dgm:spPr/>
    </dgm:pt>
    <dgm:pt modelId="{BC591EF2-76ED-4E31-B321-5CD3F3C97717}" type="pres">
      <dgm:prSet presAssocID="{DA306517-3AE4-4501-9930-D0A5BC347D5B}" presName="ThreeConn_2-3" presStyleLbl="fgAccFollowNode1" presStyleIdx="1" presStyleCnt="2">
        <dgm:presLayoutVars>
          <dgm:bulletEnabled val="1"/>
        </dgm:presLayoutVars>
      </dgm:prSet>
      <dgm:spPr/>
    </dgm:pt>
    <dgm:pt modelId="{173D653B-2245-4963-94D0-4CC60EA916CC}" type="pres">
      <dgm:prSet presAssocID="{DA306517-3AE4-4501-9930-D0A5BC347D5B}" presName="ThreeNodes_1_text" presStyleLbl="node1" presStyleIdx="2" presStyleCnt="3">
        <dgm:presLayoutVars>
          <dgm:bulletEnabled val="1"/>
        </dgm:presLayoutVars>
      </dgm:prSet>
      <dgm:spPr/>
    </dgm:pt>
    <dgm:pt modelId="{4D4145B2-2D6B-4963-AC0C-9BB76F44442F}" type="pres">
      <dgm:prSet presAssocID="{DA306517-3AE4-4501-9930-D0A5BC347D5B}" presName="ThreeNodes_2_text" presStyleLbl="node1" presStyleIdx="2" presStyleCnt="3">
        <dgm:presLayoutVars>
          <dgm:bulletEnabled val="1"/>
        </dgm:presLayoutVars>
      </dgm:prSet>
      <dgm:spPr/>
    </dgm:pt>
    <dgm:pt modelId="{3BDC9F6B-5E2D-4A59-B8F1-3CE8768993B1}" type="pres">
      <dgm:prSet presAssocID="{DA306517-3AE4-4501-9930-D0A5BC347D5B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22E4B00-02B0-4987-9119-480D0D7D9849}" type="presOf" srcId="{D93B1B0C-D274-4301-912D-EC58E637B255}" destId="{BC591EF2-76ED-4E31-B321-5CD3F3C97717}" srcOrd="0" destOrd="0" presId="urn:microsoft.com/office/officeart/2005/8/layout/vProcess5"/>
    <dgm:cxn modelId="{A2089D01-021E-4AFD-BD00-1C147E599DEC}" type="presOf" srcId="{65A8B478-16B0-405F-8080-8EFB20711936}" destId="{3BDC9F6B-5E2D-4A59-B8F1-3CE8768993B1}" srcOrd="1" destOrd="0" presId="urn:microsoft.com/office/officeart/2005/8/layout/vProcess5"/>
    <dgm:cxn modelId="{B32A2973-4A06-4733-97D1-5F4BA39BC177}" srcId="{DA306517-3AE4-4501-9930-D0A5BC347D5B}" destId="{65A8B478-16B0-405F-8080-8EFB20711936}" srcOrd="2" destOrd="0" parTransId="{85264DBF-C041-4879-8BC0-0468B13547F5}" sibTransId="{476FA61E-81CE-43F5-A2F9-F6CD5C743D36}"/>
    <dgm:cxn modelId="{61E6E554-610F-423C-9729-39C0CBB1F3F4}" type="presOf" srcId="{4B9D1D10-3264-46B7-AD58-6A4C4CE4F5FE}" destId="{173D653B-2245-4963-94D0-4CC60EA916CC}" srcOrd="1" destOrd="0" presId="urn:microsoft.com/office/officeart/2005/8/layout/vProcess5"/>
    <dgm:cxn modelId="{30D89B90-632D-4002-879A-69A93A0479CB}" srcId="{DA306517-3AE4-4501-9930-D0A5BC347D5B}" destId="{33AFEDB1-0163-46AC-91DA-2C1992532739}" srcOrd="1" destOrd="0" parTransId="{10AB29B5-D72C-49A5-87C7-180E85584EF6}" sibTransId="{D93B1B0C-D274-4301-912D-EC58E637B255}"/>
    <dgm:cxn modelId="{FC21EAA6-1B98-4BCB-B68B-6C7C4EB32E3C}" type="presOf" srcId="{DA306517-3AE4-4501-9930-D0A5BC347D5B}" destId="{7708EE17-7B6A-4FC7-A370-44A47D795491}" srcOrd="0" destOrd="0" presId="urn:microsoft.com/office/officeart/2005/8/layout/vProcess5"/>
    <dgm:cxn modelId="{2B08E5C9-70A1-45D6-BB84-7D323FBB6C3A}" type="presOf" srcId="{65A8B478-16B0-405F-8080-8EFB20711936}" destId="{E893B455-406A-45B7-AEA7-D6413EF75CBE}" srcOrd="0" destOrd="0" presId="urn:microsoft.com/office/officeart/2005/8/layout/vProcess5"/>
    <dgm:cxn modelId="{1296FFD6-0222-4E0C-BCC3-19538BCDA58F}" type="presOf" srcId="{33AFEDB1-0163-46AC-91DA-2C1992532739}" destId="{1B0DF42A-B438-46C0-80D0-B9940EA9D899}" srcOrd="0" destOrd="0" presId="urn:microsoft.com/office/officeart/2005/8/layout/vProcess5"/>
    <dgm:cxn modelId="{FBC569E9-E5AC-4AE8-AEAE-735470487A3C}" type="presOf" srcId="{B9841445-1DC3-4943-9D82-4FF56885190E}" destId="{9CF8A23D-4A9D-46E3-B350-22ED646FAB87}" srcOrd="0" destOrd="0" presId="urn:microsoft.com/office/officeart/2005/8/layout/vProcess5"/>
    <dgm:cxn modelId="{FF9D25EC-FE95-4487-8B21-AEB58270B8C0}" type="presOf" srcId="{4B9D1D10-3264-46B7-AD58-6A4C4CE4F5FE}" destId="{CEB0CC59-DF23-40AB-A63A-AE25730368BA}" srcOrd="0" destOrd="0" presId="urn:microsoft.com/office/officeart/2005/8/layout/vProcess5"/>
    <dgm:cxn modelId="{C68417F6-21A2-4630-9714-71A82A82D3A5}" type="presOf" srcId="{33AFEDB1-0163-46AC-91DA-2C1992532739}" destId="{4D4145B2-2D6B-4963-AC0C-9BB76F44442F}" srcOrd="1" destOrd="0" presId="urn:microsoft.com/office/officeart/2005/8/layout/vProcess5"/>
    <dgm:cxn modelId="{B492C6F7-C6E5-4458-B684-4041E0981CF6}" srcId="{DA306517-3AE4-4501-9930-D0A5BC347D5B}" destId="{4B9D1D10-3264-46B7-AD58-6A4C4CE4F5FE}" srcOrd="0" destOrd="0" parTransId="{C045176E-F75A-4543-B96A-2B043117838C}" sibTransId="{B9841445-1DC3-4943-9D82-4FF56885190E}"/>
    <dgm:cxn modelId="{D49C84C1-70F3-40CC-B330-F76A8F2F9EA1}" type="presParOf" srcId="{7708EE17-7B6A-4FC7-A370-44A47D795491}" destId="{6FE89203-763E-45CE-9941-FE55D25B5C11}" srcOrd="0" destOrd="0" presId="urn:microsoft.com/office/officeart/2005/8/layout/vProcess5"/>
    <dgm:cxn modelId="{5615201D-245E-4F74-81CB-4EC7C6E156A1}" type="presParOf" srcId="{7708EE17-7B6A-4FC7-A370-44A47D795491}" destId="{CEB0CC59-DF23-40AB-A63A-AE25730368BA}" srcOrd="1" destOrd="0" presId="urn:microsoft.com/office/officeart/2005/8/layout/vProcess5"/>
    <dgm:cxn modelId="{24BA97E6-11EF-4F62-8BD1-3E417532F0C5}" type="presParOf" srcId="{7708EE17-7B6A-4FC7-A370-44A47D795491}" destId="{1B0DF42A-B438-46C0-80D0-B9940EA9D899}" srcOrd="2" destOrd="0" presId="urn:microsoft.com/office/officeart/2005/8/layout/vProcess5"/>
    <dgm:cxn modelId="{8D784D5C-9380-4A14-96E1-23D1693A31C5}" type="presParOf" srcId="{7708EE17-7B6A-4FC7-A370-44A47D795491}" destId="{E893B455-406A-45B7-AEA7-D6413EF75CBE}" srcOrd="3" destOrd="0" presId="urn:microsoft.com/office/officeart/2005/8/layout/vProcess5"/>
    <dgm:cxn modelId="{55CE3B0A-45D3-442B-B9CA-626E2DD53FCA}" type="presParOf" srcId="{7708EE17-7B6A-4FC7-A370-44A47D795491}" destId="{9CF8A23D-4A9D-46E3-B350-22ED646FAB87}" srcOrd="4" destOrd="0" presId="urn:microsoft.com/office/officeart/2005/8/layout/vProcess5"/>
    <dgm:cxn modelId="{8D66BD86-E44E-47ED-ABC3-DE9AB0955B42}" type="presParOf" srcId="{7708EE17-7B6A-4FC7-A370-44A47D795491}" destId="{BC591EF2-76ED-4E31-B321-5CD3F3C97717}" srcOrd="5" destOrd="0" presId="urn:microsoft.com/office/officeart/2005/8/layout/vProcess5"/>
    <dgm:cxn modelId="{DC9D4BB0-4C47-43D5-827D-77A5C47180C4}" type="presParOf" srcId="{7708EE17-7B6A-4FC7-A370-44A47D795491}" destId="{173D653B-2245-4963-94D0-4CC60EA916CC}" srcOrd="6" destOrd="0" presId="urn:microsoft.com/office/officeart/2005/8/layout/vProcess5"/>
    <dgm:cxn modelId="{0C1743FB-754D-4F5E-9CAE-3DFCD71CEB02}" type="presParOf" srcId="{7708EE17-7B6A-4FC7-A370-44A47D795491}" destId="{4D4145B2-2D6B-4963-AC0C-9BB76F44442F}" srcOrd="7" destOrd="0" presId="urn:microsoft.com/office/officeart/2005/8/layout/vProcess5"/>
    <dgm:cxn modelId="{260D3062-645D-4755-AE97-8AF3A695086F}" type="presParOf" srcId="{7708EE17-7B6A-4FC7-A370-44A47D795491}" destId="{3BDC9F6B-5E2D-4A59-B8F1-3CE8768993B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B0CC59-DF23-40AB-A63A-AE25730368BA}">
      <dsp:nvSpPr>
        <dsp:cNvPr id="0" name=""/>
        <dsp:cNvSpPr/>
      </dsp:nvSpPr>
      <dsp:spPr>
        <a:xfrm>
          <a:off x="0" y="0"/>
          <a:ext cx="5095240" cy="16228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Do you want a smarter brain? Hanging out with real friends!</a:t>
          </a:r>
          <a:endParaRPr lang="sv-SE" sz="1800" kern="1200" dirty="0"/>
        </a:p>
      </dsp:txBody>
      <dsp:txXfrm>
        <a:off x="47531" y="47531"/>
        <a:ext cx="3344083" cy="1527764"/>
      </dsp:txXfrm>
    </dsp:sp>
    <dsp:sp modelId="{1B0DF42A-B438-46C0-80D0-B9940EA9D899}">
      <dsp:nvSpPr>
        <dsp:cNvPr id="0" name=""/>
        <dsp:cNvSpPr/>
      </dsp:nvSpPr>
      <dsp:spPr>
        <a:xfrm>
          <a:off x="449579" y="1893297"/>
          <a:ext cx="5095240" cy="1622826"/>
        </a:xfrm>
        <a:prstGeom prst="roundRect">
          <a:avLst>
            <a:gd name="adj" fmla="val 10000"/>
          </a:avLst>
        </a:prstGeom>
        <a:solidFill>
          <a:schemeClr val="accent2">
            <a:hueOff val="3119331"/>
            <a:satOff val="17752"/>
            <a:lumOff val="549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Spending time with genuine friends gives your brain confidence. The brain releases the garden and opens its arms.</a:t>
          </a:r>
          <a:endParaRPr lang="sv-SE" sz="1800" kern="1200" dirty="0"/>
        </a:p>
      </dsp:txBody>
      <dsp:txXfrm>
        <a:off x="497110" y="1940828"/>
        <a:ext cx="3495760" cy="1527764"/>
      </dsp:txXfrm>
    </dsp:sp>
    <dsp:sp modelId="{E893B455-406A-45B7-AEA7-D6413EF75CBE}">
      <dsp:nvSpPr>
        <dsp:cNvPr id="0" name=""/>
        <dsp:cNvSpPr/>
      </dsp:nvSpPr>
      <dsp:spPr>
        <a:xfrm>
          <a:off x="899159" y="3786594"/>
          <a:ext cx="5095240" cy="1622826"/>
        </a:xfrm>
        <a:prstGeom prst="roundRect">
          <a:avLst>
            <a:gd name="adj" fmla="val 10000"/>
          </a:avLst>
        </a:prstGeom>
        <a:solidFill>
          <a:schemeClr val="accent2">
            <a:hueOff val="6238661"/>
            <a:satOff val="35504"/>
            <a:lumOff val="1098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Friends and relationships give the smart part free space. That's why you get creative, skilled and smart when you interact with people you like!</a:t>
          </a:r>
          <a:endParaRPr lang="sv-SE" sz="1800" kern="1200" dirty="0"/>
        </a:p>
      </dsp:txBody>
      <dsp:txXfrm>
        <a:off x="946690" y="3834125"/>
        <a:ext cx="3495760" cy="1527764"/>
      </dsp:txXfrm>
    </dsp:sp>
    <dsp:sp modelId="{9CF8A23D-4A9D-46E3-B350-22ED646FAB87}">
      <dsp:nvSpPr>
        <dsp:cNvPr id="0" name=""/>
        <dsp:cNvSpPr/>
      </dsp:nvSpPr>
      <dsp:spPr>
        <a:xfrm>
          <a:off x="4040402" y="1230643"/>
          <a:ext cx="1054837" cy="10548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3600" kern="1200"/>
        </a:p>
      </dsp:txBody>
      <dsp:txXfrm>
        <a:off x="4277740" y="1230643"/>
        <a:ext cx="580161" cy="793765"/>
      </dsp:txXfrm>
    </dsp:sp>
    <dsp:sp modelId="{BC591EF2-76ED-4E31-B321-5CD3F3C97717}">
      <dsp:nvSpPr>
        <dsp:cNvPr id="0" name=""/>
        <dsp:cNvSpPr/>
      </dsp:nvSpPr>
      <dsp:spPr>
        <a:xfrm>
          <a:off x="4489982" y="3113121"/>
          <a:ext cx="1054837" cy="10548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6210984"/>
            <a:satOff val="27072"/>
            <a:lumOff val="2943"/>
            <a:alphaOff val="0"/>
          </a:schemeClr>
        </a:solidFill>
        <a:ln w="12700" cap="flat" cmpd="sng" algn="in">
          <a:solidFill>
            <a:schemeClr val="accent2">
              <a:tint val="40000"/>
              <a:alpha val="90000"/>
              <a:hueOff val="6210984"/>
              <a:satOff val="27072"/>
              <a:lumOff val="29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3600" kern="1200"/>
        </a:p>
      </dsp:txBody>
      <dsp:txXfrm>
        <a:off x="4727320" y="3113121"/>
        <a:ext cx="580161" cy="793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E4AD712-2D08-4AD2-ADFC-A75D2E3ED24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A8B7F93-905C-4C31-9005-D39736B9543F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810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D712-2D08-4AD2-ADFC-A75D2E3ED24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7F93-905C-4C31-9005-D39736B954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8096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D712-2D08-4AD2-ADFC-A75D2E3ED24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7F93-905C-4C31-9005-D39736B954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253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D712-2D08-4AD2-ADFC-A75D2E3ED24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7F93-905C-4C31-9005-D39736B954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154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E4AD712-2D08-4AD2-ADFC-A75D2E3ED24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A8B7F93-905C-4C31-9005-D39736B9543F}" type="slidenum">
              <a:rPr lang="sv-SE" smtClean="0"/>
              <a:t>‹#›</a:t>
            </a:fld>
            <a:endParaRPr lang="sv-SE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82685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D712-2D08-4AD2-ADFC-A75D2E3ED24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7F93-905C-4C31-9005-D39736B954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93703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D712-2D08-4AD2-ADFC-A75D2E3ED24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7F93-905C-4C31-9005-D39736B954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13145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D712-2D08-4AD2-ADFC-A75D2E3ED24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7F93-905C-4C31-9005-D39736B954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5307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D712-2D08-4AD2-ADFC-A75D2E3ED24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7F93-905C-4C31-9005-D39736B954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990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E4AD712-2D08-4AD2-ADFC-A75D2E3ED24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A8B7F93-905C-4C31-9005-D39736B9543F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13321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E4AD712-2D08-4AD2-ADFC-A75D2E3ED24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A8B7F93-905C-4C31-9005-D39736B954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878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E4AD712-2D08-4AD2-ADFC-A75D2E3ED246}" type="datetimeFigureOut">
              <a:rPr lang="sv-SE" smtClean="0"/>
              <a:t>2020-03-08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A8B7F93-905C-4C31-9005-D39736B9543F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850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15384613-A493-4A01-873E-5BD3769D1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8F063FF-7069-4A3A-B9D1-2B4211B604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333" y="643467"/>
            <a:ext cx="7558609" cy="4849909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8100" dirty="0"/>
              <a:t>Good Habits of the Month: Friends &amp; Relationships</a:t>
            </a:r>
            <a:endParaRPr lang="sv-SE" sz="8100" dirty="0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34336F18-80E9-4DFA-9C2E-3F8561472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rgbClr val="171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D293054-EC89-4CF2-AAEF-B38981E9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9302764" y="0"/>
            <a:ext cx="2889236" cy="6858000"/>
          </a:xfrm>
          <a:custGeom>
            <a:avLst/>
            <a:gdLst>
              <a:gd name="connsiteX0" fmla="*/ 1514461 w 2889236"/>
              <a:gd name="connsiteY0" fmla="*/ 0 h 6858000"/>
              <a:gd name="connsiteX1" fmla="*/ 1291796 w 2889236"/>
              <a:gd name="connsiteY1" fmla="*/ 0 h 6858000"/>
              <a:gd name="connsiteX2" fmla="*/ 1242998 w 2889236"/>
              <a:gd name="connsiteY2" fmla="*/ 0 h 6858000"/>
              <a:gd name="connsiteX3" fmla="*/ 303177 w 2889236"/>
              <a:gd name="connsiteY3" fmla="*/ 0 h 6858000"/>
              <a:gd name="connsiteX4" fmla="*/ 235415 w 2889236"/>
              <a:gd name="connsiteY4" fmla="*/ 0 h 6858000"/>
              <a:gd name="connsiteX5" fmla="*/ 0 w 2889236"/>
              <a:gd name="connsiteY5" fmla="*/ 0 h 6858000"/>
              <a:gd name="connsiteX6" fmla="*/ 0 w 2889236"/>
              <a:gd name="connsiteY6" fmla="*/ 6858000 h 6858000"/>
              <a:gd name="connsiteX7" fmla="*/ 235415 w 2889236"/>
              <a:gd name="connsiteY7" fmla="*/ 6858000 h 6858000"/>
              <a:gd name="connsiteX8" fmla="*/ 303177 w 2889236"/>
              <a:gd name="connsiteY8" fmla="*/ 6858000 h 6858000"/>
              <a:gd name="connsiteX9" fmla="*/ 1242998 w 2889236"/>
              <a:gd name="connsiteY9" fmla="*/ 6858000 h 6858000"/>
              <a:gd name="connsiteX10" fmla="*/ 1291795 w 2889236"/>
              <a:gd name="connsiteY10" fmla="*/ 6858000 h 6858000"/>
              <a:gd name="connsiteX11" fmla="*/ 1514461 w 2889236"/>
              <a:gd name="connsiteY11" fmla="*/ 6858000 h 6858000"/>
              <a:gd name="connsiteX12" fmla="*/ 1541448 w 2889236"/>
              <a:gd name="connsiteY12" fmla="*/ 6770688 h 6858000"/>
              <a:gd name="connsiteX13" fmla="*/ 1566848 w 2889236"/>
              <a:gd name="connsiteY13" fmla="*/ 6683375 h 6858000"/>
              <a:gd name="connsiteX14" fmla="*/ 1592248 w 2889236"/>
              <a:gd name="connsiteY14" fmla="*/ 6594475 h 6858000"/>
              <a:gd name="connsiteX15" fmla="*/ 1614473 w 2889236"/>
              <a:gd name="connsiteY15" fmla="*/ 6503988 h 6858000"/>
              <a:gd name="connsiteX16" fmla="*/ 1641461 w 2889236"/>
              <a:gd name="connsiteY16" fmla="*/ 6416675 h 6858000"/>
              <a:gd name="connsiteX17" fmla="*/ 1670036 w 2889236"/>
              <a:gd name="connsiteY17" fmla="*/ 6332538 h 6858000"/>
              <a:gd name="connsiteX18" fmla="*/ 1706548 w 2889236"/>
              <a:gd name="connsiteY18" fmla="*/ 6253163 h 6858000"/>
              <a:gd name="connsiteX19" fmla="*/ 1749411 w 2889236"/>
              <a:gd name="connsiteY19" fmla="*/ 6180138 h 6858000"/>
              <a:gd name="connsiteX20" fmla="*/ 1797036 w 2889236"/>
              <a:gd name="connsiteY20" fmla="*/ 6118225 h 6858000"/>
              <a:gd name="connsiteX21" fmla="*/ 1849423 w 2889236"/>
              <a:gd name="connsiteY21" fmla="*/ 6059488 h 6858000"/>
              <a:gd name="connsiteX22" fmla="*/ 1909748 w 2889236"/>
              <a:gd name="connsiteY22" fmla="*/ 6005513 h 6858000"/>
              <a:gd name="connsiteX23" fmla="*/ 1973248 w 2889236"/>
              <a:gd name="connsiteY23" fmla="*/ 5951538 h 6858000"/>
              <a:gd name="connsiteX24" fmla="*/ 2039923 w 2889236"/>
              <a:gd name="connsiteY24" fmla="*/ 5900738 h 6858000"/>
              <a:gd name="connsiteX25" fmla="*/ 2106598 w 2889236"/>
              <a:gd name="connsiteY25" fmla="*/ 5849938 h 6858000"/>
              <a:gd name="connsiteX26" fmla="*/ 2174861 w 2889236"/>
              <a:gd name="connsiteY26" fmla="*/ 5797550 h 6858000"/>
              <a:gd name="connsiteX27" fmla="*/ 2239948 w 2889236"/>
              <a:gd name="connsiteY27" fmla="*/ 5746750 h 6858000"/>
              <a:gd name="connsiteX28" fmla="*/ 2301861 w 2889236"/>
              <a:gd name="connsiteY28" fmla="*/ 5692775 h 6858000"/>
              <a:gd name="connsiteX29" fmla="*/ 2359011 w 2889236"/>
              <a:gd name="connsiteY29" fmla="*/ 5634038 h 6858000"/>
              <a:gd name="connsiteX30" fmla="*/ 2411398 w 2889236"/>
              <a:gd name="connsiteY30" fmla="*/ 5575300 h 6858000"/>
              <a:gd name="connsiteX31" fmla="*/ 2454261 w 2889236"/>
              <a:gd name="connsiteY31" fmla="*/ 5511800 h 6858000"/>
              <a:gd name="connsiteX32" fmla="*/ 2490773 w 2889236"/>
              <a:gd name="connsiteY32" fmla="*/ 5440363 h 6858000"/>
              <a:gd name="connsiteX33" fmla="*/ 2512998 w 2889236"/>
              <a:gd name="connsiteY33" fmla="*/ 5370513 h 6858000"/>
              <a:gd name="connsiteX34" fmla="*/ 2527286 w 2889236"/>
              <a:gd name="connsiteY34" fmla="*/ 5292725 h 6858000"/>
              <a:gd name="connsiteX35" fmla="*/ 2533636 w 2889236"/>
              <a:gd name="connsiteY35" fmla="*/ 5216525 h 6858000"/>
              <a:gd name="connsiteX36" fmla="*/ 2532048 w 2889236"/>
              <a:gd name="connsiteY36" fmla="*/ 5135563 h 6858000"/>
              <a:gd name="connsiteX37" fmla="*/ 2525698 w 2889236"/>
              <a:gd name="connsiteY37" fmla="*/ 5054600 h 6858000"/>
              <a:gd name="connsiteX38" fmla="*/ 2517761 w 2889236"/>
              <a:gd name="connsiteY38" fmla="*/ 4970463 h 6858000"/>
              <a:gd name="connsiteX39" fmla="*/ 2506648 w 2889236"/>
              <a:gd name="connsiteY39" fmla="*/ 4886325 h 6858000"/>
              <a:gd name="connsiteX40" fmla="*/ 2493948 w 2889236"/>
              <a:gd name="connsiteY40" fmla="*/ 4802188 h 6858000"/>
              <a:gd name="connsiteX41" fmla="*/ 2484423 w 2889236"/>
              <a:gd name="connsiteY41" fmla="*/ 4718050 h 6858000"/>
              <a:gd name="connsiteX42" fmla="*/ 2478073 w 2889236"/>
              <a:gd name="connsiteY42" fmla="*/ 4633913 h 6858000"/>
              <a:gd name="connsiteX43" fmla="*/ 2473311 w 2889236"/>
              <a:gd name="connsiteY43" fmla="*/ 4552950 h 6858000"/>
              <a:gd name="connsiteX44" fmla="*/ 2478073 w 2889236"/>
              <a:gd name="connsiteY44" fmla="*/ 4473575 h 6858000"/>
              <a:gd name="connsiteX45" fmla="*/ 2487598 w 2889236"/>
              <a:gd name="connsiteY45" fmla="*/ 4395788 h 6858000"/>
              <a:gd name="connsiteX46" fmla="*/ 2508236 w 2889236"/>
              <a:gd name="connsiteY46" fmla="*/ 4314825 h 6858000"/>
              <a:gd name="connsiteX47" fmla="*/ 2539986 w 2889236"/>
              <a:gd name="connsiteY47" fmla="*/ 4235450 h 6858000"/>
              <a:gd name="connsiteX48" fmla="*/ 2578086 w 2889236"/>
              <a:gd name="connsiteY48" fmla="*/ 4156075 h 6858000"/>
              <a:gd name="connsiteX49" fmla="*/ 2620948 w 2889236"/>
              <a:gd name="connsiteY49" fmla="*/ 4076700 h 6858000"/>
              <a:gd name="connsiteX50" fmla="*/ 2665398 w 2889236"/>
              <a:gd name="connsiteY50" fmla="*/ 3998913 h 6858000"/>
              <a:gd name="connsiteX51" fmla="*/ 2713024 w 2889236"/>
              <a:gd name="connsiteY51" fmla="*/ 3919538 h 6858000"/>
              <a:gd name="connsiteX52" fmla="*/ 2755886 w 2889236"/>
              <a:gd name="connsiteY52" fmla="*/ 3840163 h 6858000"/>
              <a:gd name="connsiteX53" fmla="*/ 2798748 w 2889236"/>
              <a:gd name="connsiteY53" fmla="*/ 3759200 h 6858000"/>
              <a:gd name="connsiteX54" fmla="*/ 2835261 w 2889236"/>
              <a:gd name="connsiteY54" fmla="*/ 3678238 h 6858000"/>
              <a:gd name="connsiteX55" fmla="*/ 2863836 w 2889236"/>
              <a:gd name="connsiteY55" fmla="*/ 3597275 h 6858000"/>
              <a:gd name="connsiteX56" fmla="*/ 2879711 w 2889236"/>
              <a:gd name="connsiteY56" fmla="*/ 3514725 h 6858000"/>
              <a:gd name="connsiteX57" fmla="*/ 2889236 w 2889236"/>
              <a:gd name="connsiteY57" fmla="*/ 3429000 h 6858000"/>
              <a:gd name="connsiteX58" fmla="*/ 2879711 w 2889236"/>
              <a:gd name="connsiteY58" fmla="*/ 3343275 h 6858000"/>
              <a:gd name="connsiteX59" fmla="*/ 2863836 w 2889236"/>
              <a:gd name="connsiteY59" fmla="*/ 3260725 h 6858000"/>
              <a:gd name="connsiteX60" fmla="*/ 2835261 w 2889236"/>
              <a:gd name="connsiteY60" fmla="*/ 3179763 h 6858000"/>
              <a:gd name="connsiteX61" fmla="*/ 2798748 w 2889236"/>
              <a:gd name="connsiteY61" fmla="*/ 3098800 h 6858000"/>
              <a:gd name="connsiteX62" fmla="*/ 2755886 w 2889236"/>
              <a:gd name="connsiteY62" fmla="*/ 3017838 h 6858000"/>
              <a:gd name="connsiteX63" fmla="*/ 2713024 w 2889236"/>
              <a:gd name="connsiteY63" fmla="*/ 2938463 h 6858000"/>
              <a:gd name="connsiteX64" fmla="*/ 2665398 w 2889236"/>
              <a:gd name="connsiteY64" fmla="*/ 2859088 h 6858000"/>
              <a:gd name="connsiteX65" fmla="*/ 2620948 w 2889236"/>
              <a:gd name="connsiteY65" fmla="*/ 2781300 h 6858000"/>
              <a:gd name="connsiteX66" fmla="*/ 2578086 w 2889236"/>
              <a:gd name="connsiteY66" fmla="*/ 2701925 h 6858000"/>
              <a:gd name="connsiteX67" fmla="*/ 2539986 w 2889236"/>
              <a:gd name="connsiteY67" fmla="*/ 2622550 h 6858000"/>
              <a:gd name="connsiteX68" fmla="*/ 2508236 w 2889236"/>
              <a:gd name="connsiteY68" fmla="*/ 2543175 h 6858000"/>
              <a:gd name="connsiteX69" fmla="*/ 2487598 w 2889236"/>
              <a:gd name="connsiteY69" fmla="*/ 2462213 h 6858000"/>
              <a:gd name="connsiteX70" fmla="*/ 2478073 w 2889236"/>
              <a:gd name="connsiteY70" fmla="*/ 2384425 h 6858000"/>
              <a:gd name="connsiteX71" fmla="*/ 2473311 w 2889236"/>
              <a:gd name="connsiteY71" fmla="*/ 2305050 h 6858000"/>
              <a:gd name="connsiteX72" fmla="*/ 2478073 w 2889236"/>
              <a:gd name="connsiteY72" fmla="*/ 2224088 h 6858000"/>
              <a:gd name="connsiteX73" fmla="*/ 2484423 w 2889236"/>
              <a:gd name="connsiteY73" fmla="*/ 2139950 h 6858000"/>
              <a:gd name="connsiteX74" fmla="*/ 2493948 w 2889236"/>
              <a:gd name="connsiteY74" fmla="*/ 2055813 h 6858000"/>
              <a:gd name="connsiteX75" fmla="*/ 2506648 w 2889236"/>
              <a:gd name="connsiteY75" fmla="*/ 1971675 h 6858000"/>
              <a:gd name="connsiteX76" fmla="*/ 2517761 w 2889236"/>
              <a:gd name="connsiteY76" fmla="*/ 1887538 h 6858000"/>
              <a:gd name="connsiteX77" fmla="*/ 2525698 w 2889236"/>
              <a:gd name="connsiteY77" fmla="*/ 1803400 h 6858000"/>
              <a:gd name="connsiteX78" fmla="*/ 2532048 w 2889236"/>
              <a:gd name="connsiteY78" fmla="*/ 1722438 h 6858000"/>
              <a:gd name="connsiteX79" fmla="*/ 2533636 w 2889236"/>
              <a:gd name="connsiteY79" fmla="*/ 1641475 h 6858000"/>
              <a:gd name="connsiteX80" fmla="*/ 2527286 w 2889236"/>
              <a:gd name="connsiteY80" fmla="*/ 1565275 h 6858000"/>
              <a:gd name="connsiteX81" fmla="*/ 2512998 w 2889236"/>
              <a:gd name="connsiteY81" fmla="*/ 1487488 h 6858000"/>
              <a:gd name="connsiteX82" fmla="*/ 2490773 w 2889236"/>
              <a:gd name="connsiteY82" fmla="*/ 1417638 h 6858000"/>
              <a:gd name="connsiteX83" fmla="*/ 2454261 w 2889236"/>
              <a:gd name="connsiteY83" fmla="*/ 1346200 h 6858000"/>
              <a:gd name="connsiteX84" fmla="*/ 2411398 w 2889236"/>
              <a:gd name="connsiteY84" fmla="*/ 1282700 h 6858000"/>
              <a:gd name="connsiteX85" fmla="*/ 2359011 w 2889236"/>
              <a:gd name="connsiteY85" fmla="*/ 1223963 h 6858000"/>
              <a:gd name="connsiteX86" fmla="*/ 2301861 w 2889236"/>
              <a:gd name="connsiteY86" fmla="*/ 1165225 h 6858000"/>
              <a:gd name="connsiteX87" fmla="*/ 2239948 w 2889236"/>
              <a:gd name="connsiteY87" fmla="*/ 1111250 h 6858000"/>
              <a:gd name="connsiteX88" fmla="*/ 2174861 w 2889236"/>
              <a:gd name="connsiteY88" fmla="*/ 1060450 h 6858000"/>
              <a:gd name="connsiteX89" fmla="*/ 2106598 w 2889236"/>
              <a:gd name="connsiteY89" fmla="*/ 1008063 h 6858000"/>
              <a:gd name="connsiteX90" fmla="*/ 2039923 w 2889236"/>
              <a:gd name="connsiteY90" fmla="*/ 957263 h 6858000"/>
              <a:gd name="connsiteX91" fmla="*/ 1973248 w 2889236"/>
              <a:gd name="connsiteY91" fmla="*/ 906463 h 6858000"/>
              <a:gd name="connsiteX92" fmla="*/ 1909748 w 2889236"/>
              <a:gd name="connsiteY92" fmla="*/ 852488 h 6858000"/>
              <a:gd name="connsiteX93" fmla="*/ 1849423 w 2889236"/>
              <a:gd name="connsiteY93" fmla="*/ 798513 h 6858000"/>
              <a:gd name="connsiteX94" fmla="*/ 1797036 w 2889236"/>
              <a:gd name="connsiteY94" fmla="*/ 739775 h 6858000"/>
              <a:gd name="connsiteX95" fmla="*/ 1749411 w 2889236"/>
              <a:gd name="connsiteY95" fmla="*/ 677863 h 6858000"/>
              <a:gd name="connsiteX96" fmla="*/ 1706548 w 2889236"/>
              <a:gd name="connsiteY96" fmla="*/ 604838 h 6858000"/>
              <a:gd name="connsiteX97" fmla="*/ 1670036 w 2889236"/>
              <a:gd name="connsiteY97" fmla="*/ 525463 h 6858000"/>
              <a:gd name="connsiteX98" fmla="*/ 1641461 w 2889236"/>
              <a:gd name="connsiteY98" fmla="*/ 441325 h 6858000"/>
              <a:gd name="connsiteX99" fmla="*/ 1614473 w 2889236"/>
              <a:gd name="connsiteY99" fmla="*/ 354013 h 6858000"/>
              <a:gd name="connsiteX100" fmla="*/ 1592248 w 2889236"/>
              <a:gd name="connsiteY100" fmla="*/ 263525 h 6858000"/>
              <a:gd name="connsiteX101" fmla="*/ 1566848 w 2889236"/>
              <a:gd name="connsiteY101" fmla="*/ 174625 h 6858000"/>
              <a:gd name="connsiteX102" fmla="*/ 1541448 w 2889236"/>
              <a:gd name="connsiteY102" fmla="*/ 873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2889236" h="6858000">
                <a:moveTo>
                  <a:pt x="1514461" y="0"/>
                </a:moveTo>
                <a:lnTo>
                  <a:pt x="1291796" y="0"/>
                </a:lnTo>
                <a:lnTo>
                  <a:pt x="1242998" y="0"/>
                </a:lnTo>
                <a:lnTo>
                  <a:pt x="303177" y="0"/>
                </a:lnTo>
                <a:lnTo>
                  <a:pt x="235415" y="0"/>
                </a:lnTo>
                <a:lnTo>
                  <a:pt x="0" y="0"/>
                </a:lnTo>
                <a:lnTo>
                  <a:pt x="0" y="6858000"/>
                </a:lnTo>
                <a:lnTo>
                  <a:pt x="235415" y="6858000"/>
                </a:lnTo>
                <a:lnTo>
                  <a:pt x="303177" y="6858000"/>
                </a:lnTo>
                <a:lnTo>
                  <a:pt x="1242998" y="6858000"/>
                </a:lnTo>
                <a:lnTo>
                  <a:pt x="1291795" y="6858000"/>
                </a:lnTo>
                <a:lnTo>
                  <a:pt x="1514461" y="6858000"/>
                </a:lnTo>
                <a:lnTo>
                  <a:pt x="1541448" y="6770688"/>
                </a:lnTo>
                <a:lnTo>
                  <a:pt x="1566848" y="6683375"/>
                </a:lnTo>
                <a:lnTo>
                  <a:pt x="1592248" y="6594475"/>
                </a:lnTo>
                <a:lnTo>
                  <a:pt x="1614473" y="6503988"/>
                </a:lnTo>
                <a:lnTo>
                  <a:pt x="1641461" y="6416675"/>
                </a:lnTo>
                <a:lnTo>
                  <a:pt x="1670036" y="6332538"/>
                </a:lnTo>
                <a:lnTo>
                  <a:pt x="1706548" y="6253163"/>
                </a:lnTo>
                <a:lnTo>
                  <a:pt x="1749411" y="6180138"/>
                </a:lnTo>
                <a:lnTo>
                  <a:pt x="1797036" y="6118225"/>
                </a:lnTo>
                <a:lnTo>
                  <a:pt x="1849423" y="6059488"/>
                </a:lnTo>
                <a:lnTo>
                  <a:pt x="1909748" y="6005513"/>
                </a:lnTo>
                <a:lnTo>
                  <a:pt x="1973248" y="5951538"/>
                </a:lnTo>
                <a:lnTo>
                  <a:pt x="2039923" y="5900738"/>
                </a:lnTo>
                <a:lnTo>
                  <a:pt x="2106598" y="5849938"/>
                </a:lnTo>
                <a:lnTo>
                  <a:pt x="2174861" y="5797550"/>
                </a:lnTo>
                <a:lnTo>
                  <a:pt x="2239948" y="5746750"/>
                </a:lnTo>
                <a:lnTo>
                  <a:pt x="2301861" y="5692775"/>
                </a:lnTo>
                <a:lnTo>
                  <a:pt x="2359011" y="5634038"/>
                </a:lnTo>
                <a:lnTo>
                  <a:pt x="2411398" y="5575300"/>
                </a:lnTo>
                <a:lnTo>
                  <a:pt x="2454261" y="5511800"/>
                </a:lnTo>
                <a:lnTo>
                  <a:pt x="2490773" y="5440363"/>
                </a:lnTo>
                <a:lnTo>
                  <a:pt x="2512998" y="5370513"/>
                </a:lnTo>
                <a:lnTo>
                  <a:pt x="2527286" y="5292725"/>
                </a:lnTo>
                <a:lnTo>
                  <a:pt x="2533636" y="5216525"/>
                </a:lnTo>
                <a:lnTo>
                  <a:pt x="2532048" y="5135563"/>
                </a:lnTo>
                <a:lnTo>
                  <a:pt x="2525698" y="5054600"/>
                </a:lnTo>
                <a:lnTo>
                  <a:pt x="2517761" y="4970463"/>
                </a:lnTo>
                <a:lnTo>
                  <a:pt x="2506648" y="4886325"/>
                </a:lnTo>
                <a:lnTo>
                  <a:pt x="2493948" y="4802188"/>
                </a:lnTo>
                <a:lnTo>
                  <a:pt x="2484423" y="4718050"/>
                </a:lnTo>
                <a:lnTo>
                  <a:pt x="2478073" y="4633913"/>
                </a:lnTo>
                <a:lnTo>
                  <a:pt x="2473311" y="4552950"/>
                </a:lnTo>
                <a:lnTo>
                  <a:pt x="2478073" y="4473575"/>
                </a:lnTo>
                <a:lnTo>
                  <a:pt x="2487598" y="4395788"/>
                </a:lnTo>
                <a:lnTo>
                  <a:pt x="2508236" y="4314825"/>
                </a:lnTo>
                <a:lnTo>
                  <a:pt x="2539986" y="4235450"/>
                </a:lnTo>
                <a:lnTo>
                  <a:pt x="2578086" y="4156075"/>
                </a:lnTo>
                <a:lnTo>
                  <a:pt x="2620948" y="4076700"/>
                </a:lnTo>
                <a:lnTo>
                  <a:pt x="2665398" y="3998913"/>
                </a:lnTo>
                <a:lnTo>
                  <a:pt x="2713024" y="3919538"/>
                </a:lnTo>
                <a:lnTo>
                  <a:pt x="2755886" y="3840163"/>
                </a:lnTo>
                <a:lnTo>
                  <a:pt x="2798748" y="3759200"/>
                </a:lnTo>
                <a:lnTo>
                  <a:pt x="2835261" y="3678238"/>
                </a:lnTo>
                <a:lnTo>
                  <a:pt x="2863836" y="3597275"/>
                </a:lnTo>
                <a:lnTo>
                  <a:pt x="2879711" y="3514725"/>
                </a:lnTo>
                <a:lnTo>
                  <a:pt x="2889236" y="3429000"/>
                </a:lnTo>
                <a:lnTo>
                  <a:pt x="2879711" y="3343275"/>
                </a:lnTo>
                <a:lnTo>
                  <a:pt x="2863836" y="3260725"/>
                </a:lnTo>
                <a:lnTo>
                  <a:pt x="2835261" y="3179763"/>
                </a:lnTo>
                <a:lnTo>
                  <a:pt x="2798748" y="3098800"/>
                </a:lnTo>
                <a:lnTo>
                  <a:pt x="2755886" y="3017838"/>
                </a:lnTo>
                <a:lnTo>
                  <a:pt x="2713024" y="2938463"/>
                </a:lnTo>
                <a:lnTo>
                  <a:pt x="2665398" y="2859088"/>
                </a:lnTo>
                <a:lnTo>
                  <a:pt x="2620948" y="2781300"/>
                </a:lnTo>
                <a:lnTo>
                  <a:pt x="2578086" y="2701925"/>
                </a:lnTo>
                <a:lnTo>
                  <a:pt x="2539986" y="2622550"/>
                </a:lnTo>
                <a:lnTo>
                  <a:pt x="2508236" y="2543175"/>
                </a:lnTo>
                <a:lnTo>
                  <a:pt x="2487598" y="2462213"/>
                </a:lnTo>
                <a:lnTo>
                  <a:pt x="2478073" y="2384425"/>
                </a:lnTo>
                <a:lnTo>
                  <a:pt x="2473311" y="2305050"/>
                </a:lnTo>
                <a:lnTo>
                  <a:pt x="2478073" y="2224088"/>
                </a:lnTo>
                <a:lnTo>
                  <a:pt x="2484423" y="2139950"/>
                </a:lnTo>
                <a:lnTo>
                  <a:pt x="2493948" y="2055813"/>
                </a:lnTo>
                <a:lnTo>
                  <a:pt x="2506648" y="1971675"/>
                </a:lnTo>
                <a:lnTo>
                  <a:pt x="2517761" y="1887538"/>
                </a:lnTo>
                <a:lnTo>
                  <a:pt x="2525698" y="1803400"/>
                </a:lnTo>
                <a:lnTo>
                  <a:pt x="2532048" y="1722438"/>
                </a:lnTo>
                <a:lnTo>
                  <a:pt x="2533636" y="1641475"/>
                </a:lnTo>
                <a:lnTo>
                  <a:pt x="2527286" y="1565275"/>
                </a:lnTo>
                <a:lnTo>
                  <a:pt x="2512998" y="1487488"/>
                </a:lnTo>
                <a:lnTo>
                  <a:pt x="2490773" y="1417638"/>
                </a:lnTo>
                <a:lnTo>
                  <a:pt x="2454261" y="1346200"/>
                </a:lnTo>
                <a:lnTo>
                  <a:pt x="2411398" y="1282700"/>
                </a:lnTo>
                <a:lnTo>
                  <a:pt x="2359011" y="1223963"/>
                </a:lnTo>
                <a:lnTo>
                  <a:pt x="2301861" y="1165225"/>
                </a:lnTo>
                <a:lnTo>
                  <a:pt x="2239948" y="1111250"/>
                </a:lnTo>
                <a:lnTo>
                  <a:pt x="2174861" y="1060450"/>
                </a:lnTo>
                <a:lnTo>
                  <a:pt x="2106598" y="1008063"/>
                </a:lnTo>
                <a:lnTo>
                  <a:pt x="2039923" y="957263"/>
                </a:lnTo>
                <a:lnTo>
                  <a:pt x="1973248" y="906463"/>
                </a:lnTo>
                <a:lnTo>
                  <a:pt x="1909748" y="852488"/>
                </a:lnTo>
                <a:lnTo>
                  <a:pt x="1849423" y="798513"/>
                </a:lnTo>
                <a:lnTo>
                  <a:pt x="1797036" y="739775"/>
                </a:lnTo>
                <a:lnTo>
                  <a:pt x="1749411" y="677863"/>
                </a:lnTo>
                <a:lnTo>
                  <a:pt x="1706548" y="604838"/>
                </a:lnTo>
                <a:lnTo>
                  <a:pt x="1670036" y="525463"/>
                </a:lnTo>
                <a:lnTo>
                  <a:pt x="1641461" y="441325"/>
                </a:lnTo>
                <a:lnTo>
                  <a:pt x="1614473" y="354013"/>
                </a:lnTo>
                <a:lnTo>
                  <a:pt x="1592248" y="263525"/>
                </a:lnTo>
                <a:lnTo>
                  <a:pt x="1566848" y="174625"/>
                </a:lnTo>
                <a:lnTo>
                  <a:pt x="1541448" y="87313"/>
                </a:lnTo>
                <a:close/>
              </a:path>
            </a:pathLst>
          </a:custGeom>
          <a:solidFill>
            <a:srgbClr val="171624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511024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DAEF92-DE4F-4477-B0A0-B0920EA90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5106"/>
            <a:ext cx="3691623" cy="5421435"/>
          </a:xfrm>
        </p:spPr>
        <p:txBody>
          <a:bodyPr anchor="ctr">
            <a:normAutofit/>
          </a:bodyPr>
          <a:lstStyle/>
          <a:p>
            <a:r>
              <a:rPr lang="sv-SE" sz="4000" dirty="0" err="1"/>
              <a:t>Friends</a:t>
            </a:r>
            <a:r>
              <a:rPr lang="sv-SE" sz="4000" dirty="0"/>
              <a:t> &amp; Relationships</a:t>
            </a:r>
          </a:p>
        </p:txBody>
      </p:sp>
      <p:graphicFrame>
        <p:nvGraphicFramePr>
          <p:cNvPr id="6" name="Platshållare för innehåll 2">
            <a:extLst>
              <a:ext uri="{FF2B5EF4-FFF2-40B4-BE49-F238E27FC236}">
                <a16:creationId xmlns:a16="http://schemas.microsoft.com/office/drawing/2014/main" id="{35012B1E-E6EA-4FB1-B7A3-8BB3E46266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36402"/>
              </p:ext>
            </p:extLst>
          </p:nvPr>
        </p:nvGraphicFramePr>
        <p:xfrm>
          <a:off x="5280025" y="644525"/>
          <a:ext cx="5994400" cy="5409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586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84213ED3-EDAA-421C-9923-0C40E343A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5301" y="2197332"/>
            <a:ext cx="3952088" cy="3940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+mj-lt"/>
              </a:rPr>
              <a:t>Winnie the Pooh:  How do you spell for love?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Piggy: You don't spell it, you know it.</a:t>
            </a:r>
          </a:p>
        </p:txBody>
      </p:sp>
      <p:pic>
        <p:nvPicPr>
          <p:cNvPr id="1028" name="Picture 4" descr="Bildresultat fÃ¶r nalle puh och nasse vÃ¤nner">
            <a:extLst>
              <a:ext uri="{FF2B5EF4-FFF2-40B4-BE49-F238E27FC236}">
                <a16:creationId xmlns:a16="http://schemas.microsoft.com/office/drawing/2014/main" id="{9C73CDFA-806A-4C2F-928F-5BD31880AA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3" r="2" b="2"/>
          <a:stretch/>
        </p:blipFill>
        <p:spPr bwMode="auto">
          <a:xfrm>
            <a:off x="5279472" y="645107"/>
            <a:ext cx="5995465" cy="559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97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theme/theme1.xml><?xml version="1.0" encoding="utf-8"?>
<a:theme xmlns:a="http://schemas.openxmlformats.org/drawingml/2006/main" name="Bricka">
  <a:themeElements>
    <a:clrScheme name="Brick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ric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c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30DE941B378D40BE708420BBAAA952" ma:contentTypeVersion="10" ma:contentTypeDescription="Skapa ett nytt dokument." ma:contentTypeScope="" ma:versionID="e23c998cdfdaef1984b8a1ae3e996081">
  <xsd:schema xmlns:xsd="http://www.w3.org/2001/XMLSchema" xmlns:xs="http://www.w3.org/2001/XMLSchema" xmlns:p="http://schemas.microsoft.com/office/2006/metadata/properties" xmlns:ns2="7aef7431-67b1-494f-8d24-469b5fa11e2c" xmlns:ns3="bb7e2e89-a4c4-4e7f-a274-7eb3833f37fc" targetNamespace="http://schemas.microsoft.com/office/2006/metadata/properties" ma:root="true" ma:fieldsID="34a7a0825594e41ef40643f45bb0addd" ns2:_="" ns3:_="">
    <xsd:import namespace="7aef7431-67b1-494f-8d24-469b5fa11e2c"/>
    <xsd:import namespace="bb7e2e89-a4c4-4e7f-a274-7eb3833f37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ef7431-67b1-494f-8d24-469b5fa11e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7e2e89-a4c4-4e7f-a274-7eb3833f37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8D499F-F2B5-465C-9687-8B5CC49FDC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904F4C-DC1F-4913-9B08-064274BB2EC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E59C03B-26E2-4C4B-9E9E-5A03832FD5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ef7431-67b1-494f-8d24-469b5fa11e2c"/>
    <ds:schemaRef ds:uri="bb7e2e89-a4c4-4e7f-a274-7eb3833f37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94</Words>
  <Application>Microsoft Office PowerPoint</Application>
  <PresentationFormat>Bredbild</PresentationFormat>
  <Paragraphs>8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Impact</vt:lpstr>
      <vt:lpstr>Bricka</vt:lpstr>
      <vt:lpstr>Good Habits of the Month: Friends &amp; Relationships</vt:lpstr>
      <vt:lpstr>Friends &amp; Relationships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Månadens goda vana:  Vänner &amp; relationer</dc:title>
  <dc:creator>Sofia Lovett</dc:creator>
  <cp:lastModifiedBy>Jan Wasikkaoja</cp:lastModifiedBy>
  <cp:revision>2</cp:revision>
  <dcterms:created xsi:type="dcterms:W3CDTF">2019-09-12T07:06:18Z</dcterms:created>
  <dcterms:modified xsi:type="dcterms:W3CDTF">2020-03-08T15:26:27Z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0x010100E630DE941B378D40BE708420BBAAA952</vt:lpwstr>
  </property>
</Properties>
</file>