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7.png"/><Relationship Id="rId6" Type="http://schemas.openxmlformats.org/officeDocument/2006/relationships/image" Target="../media/image6.svg"/><Relationship Id="rId5" Type="http://schemas.openxmlformats.org/officeDocument/2006/relationships/image" Target="../media/image8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25E7F3-7C0B-4ADC-A51D-9DC50D653C5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2" csCatId="colorful" phldr="1"/>
      <dgm:spPr/>
      <dgm:t>
        <a:bodyPr/>
        <a:lstStyle/>
        <a:p>
          <a:endParaRPr lang="en-US"/>
        </a:p>
      </dgm:t>
    </dgm:pt>
    <dgm:pt modelId="{78DA810A-40BA-4469-A7CB-15164EAD5DFA}">
      <dgm:prSet/>
      <dgm:spPr/>
      <dgm:t>
        <a:bodyPr/>
        <a:lstStyle/>
        <a:p>
          <a:r>
            <a:rPr lang="en-US" dirty="0"/>
            <a:t>Our brain is changeable and can be trained. In physical activity, new brain cells are formed!</a:t>
          </a:r>
        </a:p>
      </dgm:t>
    </dgm:pt>
    <dgm:pt modelId="{7BB6E1E8-3540-4BFF-8DED-400C97A111B7}" type="parTrans" cxnId="{18A4490D-9F88-493F-8C93-EBA8BD73CF53}">
      <dgm:prSet/>
      <dgm:spPr/>
      <dgm:t>
        <a:bodyPr/>
        <a:lstStyle/>
        <a:p>
          <a:endParaRPr lang="en-US"/>
        </a:p>
      </dgm:t>
    </dgm:pt>
    <dgm:pt modelId="{BCA26B21-4F98-4E28-9B19-5128E7C8A320}" type="sibTrans" cxnId="{18A4490D-9F88-493F-8C93-EBA8BD73CF53}">
      <dgm:prSet/>
      <dgm:spPr/>
      <dgm:t>
        <a:bodyPr/>
        <a:lstStyle/>
        <a:p>
          <a:endParaRPr lang="en-US"/>
        </a:p>
      </dgm:t>
    </dgm:pt>
    <dgm:pt modelId="{7E3FF7D4-E123-4863-9C0A-A00F7D91E976}">
      <dgm:prSet/>
      <dgm:spPr/>
      <dgm:t>
        <a:bodyPr/>
        <a:lstStyle/>
        <a:p>
          <a:r>
            <a:rPr lang="en-US" dirty="0"/>
            <a:t>By moving we get many positive effects - we become more stress-resistant, better memory, more creative and more intelligent! </a:t>
          </a:r>
        </a:p>
      </dgm:t>
    </dgm:pt>
    <dgm:pt modelId="{3F523C33-587C-4153-BC4D-315DA295384E}" type="parTrans" cxnId="{3C5494DB-68FA-474D-B448-5A4E9384A1CB}">
      <dgm:prSet/>
      <dgm:spPr/>
      <dgm:t>
        <a:bodyPr/>
        <a:lstStyle/>
        <a:p>
          <a:endParaRPr lang="en-US"/>
        </a:p>
      </dgm:t>
    </dgm:pt>
    <dgm:pt modelId="{255D1CD1-BA69-4694-9C77-BA81634BFC1F}" type="sibTrans" cxnId="{3C5494DB-68FA-474D-B448-5A4E9384A1CB}">
      <dgm:prSet/>
      <dgm:spPr/>
      <dgm:t>
        <a:bodyPr/>
        <a:lstStyle/>
        <a:p>
          <a:endParaRPr lang="en-US"/>
        </a:p>
      </dgm:t>
    </dgm:pt>
    <dgm:pt modelId="{5F801566-DB81-4419-9136-5E51B64EF79B}">
      <dgm:prSet/>
      <dgm:spPr/>
      <dgm:t>
        <a:bodyPr/>
        <a:lstStyle/>
        <a:p>
          <a:r>
            <a:rPr lang="en-US" dirty="0"/>
            <a:t> Make it a daily habit - which physical activity do you prefer? </a:t>
          </a:r>
        </a:p>
      </dgm:t>
    </dgm:pt>
    <dgm:pt modelId="{3F8C088C-1EC3-495B-A8A5-02DECE0CCC85}" type="parTrans" cxnId="{C15E80D6-8ECD-44DF-AD71-65E21ECA200F}">
      <dgm:prSet/>
      <dgm:spPr/>
      <dgm:t>
        <a:bodyPr/>
        <a:lstStyle/>
        <a:p>
          <a:endParaRPr lang="en-US"/>
        </a:p>
      </dgm:t>
    </dgm:pt>
    <dgm:pt modelId="{DD0A0551-AB98-43D3-A063-D313D50D98F9}" type="sibTrans" cxnId="{C15E80D6-8ECD-44DF-AD71-65E21ECA200F}">
      <dgm:prSet/>
      <dgm:spPr/>
      <dgm:t>
        <a:bodyPr/>
        <a:lstStyle/>
        <a:p>
          <a:endParaRPr lang="en-US"/>
        </a:p>
      </dgm:t>
    </dgm:pt>
    <dgm:pt modelId="{8A593E8A-893C-45CC-AF0E-E0061C9CFC30}" type="pres">
      <dgm:prSet presAssocID="{4025E7F3-7C0B-4ADC-A51D-9DC50D653C54}" presName="root" presStyleCnt="0">
        <dgm:presLayoutVars>
          <dgm:dir/>
          <dgm:resizeHandles val="exact"/>
        </dgm:presLayoutVars>
      </dgm:prSet>
      <dgm:spPr/>
    </dgm:pt>
    <dgm:pt modelId="{C3A41E60-8C33-4FCE-841F-B0DBF5823A64}" type="pres">
      <dgm:prSet presAssocID="{78DA810A-40BA-4469-A7CB-15164EAD5DFA}" presName="compNode" presStyleCnt="0"/>
      <dgm:spPr/>
    </dgm:pt>
    <dgm:pt modelId="{1387BCC4-AC1B-4AC3-83D7-AD5D163DF449}" type="pres">
      <dgm:prSet presAssocID="{78DA810A-40BA-4469-A7CB-15164EAD5DFA}" presName="bgRect" presStyleLbl="bgShp" presStyleIdx="0" presStyleCnt="3"/>
      <dgm:spPr/>
    </dgm:pt>
    <dgm:pt modelId="{4A268841-24B4-4C8C-AE8D-43F74D4E6B65}" type="pres">
      <dgm:prSet presAssocID="{78DA810A-40BA-4469-A7CB-15164EAD5DF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D7D015E2-E62D-4AC9-94B2-F5D5101CBFD5}" type="pres">
      <dgm:prSet presAssocID="{78DA810A-40BA-4469-A7CB-15164EAD5DFA}" presName="spaceRect" presStyleCnt="0"/>
      <dgm:spPr/>
    </dgm:pt>
    <dgm:pt modelId="{D07F1D7B-FB0D-430D-A470-08ECB17F2C67}" type="pres">
      <dgm:prSet presAssocID="{78DA810A-40BA-4469-A7CB-15164EAD5DFA}" presName="parTx" presStyleLbl="revTx" presStyleIdx="0" presStyleCnt="3">
        <dgm:presLayoutVars>
          <dgm:chMax val="0"/>
          <dgm:chPref val="0"/>
        </dgm:presLayoutVars>
      </dgm:prSet>
      <dgm:spPr/>
    </dgm:pt>
    <dgm:pt modelId="{BC750EB0-9BCC-401B-B296-F390434539B0}" type="pres">
      <dgm:prSet presAssocID="{BCA26B21-4F98-4E28-9B19-5128E7C8A320}" presName="sibTrans" presStyleCnt="0"/>
      <dgm:spPr/>
    </dgm:pt>
    <dgm:pt modelId="{5DE78672-C12B-4DBE-A63E-6221E1DA457A}" type="pres">
      <dgm:prSet presAssocID="{7E3FF7D4-E123-4863-9C0A-A00F7D91E976}" presName="compNode" presStyleCnt="0"/>
      <dgm:spPr/>
    </dgm:pt>
    <dgm:pt modelId="{51CC7CD0-1B4A-40B6-9711-7B8414079AF4}" type="pres">
      <dgm:prSet presAssocID="{7E3FF7D4-E123-4863-9C0A-A00F7D91E976}" presName="bgRect" presStyleLbl="bgShp" presStyleIdx="1" presStyleCnt="3"/>
      <dgm:spPr/>
    </dgm:pt>
    <dgm:pt modelId="{6947A282-6DBB-43E6-8146-525EA796CFCD}" type="pres">
      <dgm:prSet presAssocID="{7E3FF7D4-E123-4863-9C0A-A00F7D91E97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el Face with Solid Fill"/>
        </a:ext>
      </dgm:extLst>
    </dgm:pt>
    <dgm:pt modelId="{CE3B43C1-8787-41EF-B313-8546F6917ABA}" type="pres">
      <dgm:prSet presAssocID="{7E3FF7D4-E123-4863-9C0A-A00F7D91E976}" presName="spaceRect" presStyleCnt="0"/>
      <dgm:spPr/>
    </dgm:pt>
    <dgm:pt modelId="{24F3340F-54C4-44E5-9ECF-4875407B484B}" type="pres">
      <dgm:prSet presAssocID="{7E3FF7D4-E123-4863-9C0A-A00F7D91E976}" presName="parTx" presStyleLbl="revTx" presStyleIdx="1" presStyleCnt="3">
        <dgm:presLayoutVars>
          <dgm:chMax val="0"/>
          <dgm:chPref val="0"/>
        </dgm:presLayoutVars>
      </dgm:prSet>
      <dgm:spPr/>
    </dgm:pt>
    <dgm:pt modelId="{3F572382-7F52-4759-BE9D-C84AE7DD0F35}" type="pres">
      <dgm:prSet presAssocID="{255D1CD1-BA69-4694-9C77-BA81634BFC1F}" presName="sibTrans" presStyleCnt="0"/>
      <dgm:spPr/>
    </dgm:pt>
    <dgm:pt modelId="{28C433A2-9DD2-4376-AE3B-1D3F27965ED2}" type="pres">
      <dgm:prSet presAssocID="{5F801566-DB81-4419-9136-5E51B64EF79B}" presName="compNode" presStyleCnt="0"/>
      <dgm:spPr/>
    </dgm:pt>
    <dgm:pt modelId="{02379B1B-CDC5-4D7A-86BC-66B6E91D5DB6}" type="pres">
      <dgm:prSet presAssocID="{5F801566-DB81-4419-9136-5E51B64EF79B}" presName="bgRect" presStyleLbl="bgShp" presStyleIdx="2" presStyleCnt="3"/>
      <dgm:spPr/>
    </dgm:pt>
    <dgm:pt modelId="{8884C7AE-AD10-43BF-B62F-1F2B53709847}" type="pres">
      <dgm:prSet presAssocID="{5F801566-DB81-4419-9136-5E51B64EF79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ymnast - Floor Routine"/>
        </a:ext>
      </dgm:extLst>
    </dgm:pt>
    <dgm:pt modelId="{2CE67D69-D47E-48BC-A673-503BE1232132}" type="pres">
      <dgm:prSet presAssocID="{5F801566-DB81-4419-9136-5E51B64EF79B}" presName="spaceRect" presStyleCnt="0"/>
      <dgm:spPr/>
    </dgm:pt>
    <dgm:pt modelId="{F9C77834-D656-40EA-B0E4-7A31AB34C9E6}" type="pres">
      <dgm:prSet presAssocID="{5F801566-DB81-4419-9136-5E51B64EF79B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8A4490D-9F88-493F-8C93-EBA8BD73CF53}" srcId="{4025E7F3-7C0B-4ADC-A51D-9DC50D653C54}" destId="{78DA810A-40BA-4469-A7CB-15164EAD5DFA}" srcOrd="0" destOrd="0" parTransId="{7BB6E1E8-3540-4BFF-8DED-400C97A111B7}" sibTransId="{BCA26B21-4F98-4E28-9B19-5128E7C8A320}"/>
    <dgm:cxn modelId="{FBE8AC89-B3C6-43EB-853A-CC5B14CBB5FA}" type="presOf" srcId="{4025E7F3-7C0B-4ADC-A51D-9DC50D653C54}" destId="{8A593E8A-893C-45CC-AF0E-E0061C9CFC30}" srcOrd="0" destOrd="0" presId="urn:microsoft.com/office/officeart/2018/2/layout/IconVerticalSolidList"/>
    <dgm:cxn modelId="{E2CC6C94-BA74-478B-9824-C2B994B34867}" type="presOf" srcId="{7E3FF7D4-E123-4863-9C0A-A00F7D91E976}" destId="{24F3340F-54C4-44E5-9ECF-4875407B484B}" srcOrd="0" destOrd="0" presId="urn:microsoft.com/office/officeart/2018/2/layout/IconVerticalSolidList"/>
    <dgm:cxn modelId="{B8B029C4-AC6D-454C-AD4E-B63F994358A6}" type="presOf" srcId="{78DA810A-40BA-4469-A7CB-15164EAD5DFA}" destId="{D07F1D7B-FB0D-430D-A470-08ECB17F2C67}" srcOrd="0" destOrd="0" presId="urn:microsoft.com/office/officeart/2018/2/layout/IconVerticalSolidList"/>
    <dgm:cxn modelId="{2AB73ECD-CD39-408A-AA58-B96527F64A2B}" type="presOf" srcId="{5F801566-DB81-4419-9136-5E51B64EF79B}" destId="{F9C77834-D656-40EA-B0E4-7A31AB34C9E6}" srcOrd="0" destOrd="0" presId="urn:microsoft.com/office/officeart/2018/2/layout/IconVerticalSolidList"/>
    <dgm:cxn modelId="{C15E80D6-8ECD-44DF-AD71-65E21ECA200F}" srcId="{4025E7F3-7C0B-4ADC-A51D-9DC50D653C54}" destId="{5F801566-DB81-4419-9136-5E51B64EF79B}" srcOrd="2" destOrd="0" parTransId="{3F8C088C-1EC3-495B-A8A5-02DECE0CCC85}" sibTransId="{DD0A0551-AB98-43D3-A063-D313D50D98F9}"/>
    <dgm:cxn modelId="{3C5494DB-68FA-474D-B448-5A4E9384A1CB}" srcId="{4025E7F3-7C0B-4ADC-A51D-9DC50D653C54}" destId="{7E3FF7D4-E123-4863-9C0A-A00F7D91E976}" srcOrd="1" destOrd="0" parTransId="{3F523C33-587C-4153-BC4D-315DA295384E}" sibTransId="{255D1CD1-BA69-4694-9C77-BA81634BFC1F}"/>
    <dgm:cxn modelId="{EA76305E-7B63-4F8A-BF35-72A94AF78196}" type="presParOf" srcId="{8A593E8A-893C-45CC-AF0E-E0061C9CFC30}" destId="{C3A41E60-8C33-4FCE-841F-B0DBF5823A64}" srcOrd="0" destOrd="0" presId="urn:microsoft.com/office/officeart/2018/2/layout/IconVerticalSolidList"/>
    <dgm:cxn modelId="{4EBA71B1-9F1F-452E-9B40-3393D9AB60E0}" type="presParOf" srcId="{C3A41E60-8C33-4FCE-841F-B0DBF5823A64}" destId="{1387BCC4-AC1B-4AC3-83D7-AD5D163DF449}" srcOrd="0" destOrd="0" presId="urn:microsoft.com/office/officeart/2018/2/layout/IconVerticalSolidList"/>
    <dgm:cxn modelId="{6446D06B-2AFE-4113-BB59-38A1145CAC36}" type="presParOf" srcId="{C3A41E60-8C33-4FCE-841F-B0DBF5823A64}" destId="{4A268841-24B4-4C8C-AE8D-43F74D4E6B65}" srcOrd="1" destOrd="0" presId="urn:microsoft.com/office/officeart/2018/2/layout/IconVerticalSolidList"/>
    <dgm:cxn modelId="{244AD0B1-1884-473B-8471-47BF73F3660F}" type="presParOf" srcId="{C3A41E60-8C33-4FCE-841F-B0DBF5823A64}" destId="{D7D015E2-E62D-4AC9-94B2-F5D5101CBFD5}" srcOrd="2" destOrd="0" presId="urn:microsoft.com/office/officeart/2018/2/layout/IconVerticalSolidList"/>
    <dgm:cxn modelId="{E42614C6-8ECF-4B0E-99BA-88D6E3BDB370}" type="presParOf" srcId="{C3A41E60-8C33-4FCE-841F-B0DBF5823A64}" destId="{D07F1D7B-FB0D-430D-A470-08ECB17F2C67}" srcOrd="3" destOrd="0" presId="urn:microsoft.com/office/officeart/2018/2/layout/IconVerticalSolidList"/>
    <dgm:cxn modelId="{D10E6880-DD93-4705-A07C-8F3D13801E7E}" type="presParOf" srcId="{8A593E8A-893C-45CC-AF0E-E0061C9CFC30}" destId="{BC750EB0-9BCC-401B-B296-F390434539B0}" srcOrd="1" destOrd="0" presId="urn:microsoft.com/office/officeart/2018/2/layout/IconVerticalSolidList"/>
    <dgm:cxn modelId="{7792EB43-47AC-4C03-B712-BCFD7E14EEE7}" type="presParOf" srcId="{8A593E8A-893C-45CC-AF0E-E0061C9CFC30}" destId="{5DE78672-C12B-4DBE-A63E-6221E1DA457A}" srcOrd="2" destOrd="0" presId="urn:microsoft.com/office/officeart/2018/2/layout/IconVerticalSolidList"/>
    <dgm:cxn modelId="{0EC43B34-867F-4F16-BAF9-040DE49843B1}" type="presParOf" srcId="{5DE78672-C12B-4DBE-A63E-6221E1DA457A}" destId="{51CC7CD0-1B4A-40B6-9711-7B8414079AF4}" srcOrd="0" destOrd="0" presId="urn:microsoft.com/office/officeart/2018/2/layout/IconVerticalSolidList"/>
    <dgm:cxn modelId="{F223CE61-DE0C-4505-BAAD-0D79A1CD85A5}" type="presParOf" srcId="{5DE78672-C12B-4DBE-A63E-6221E1DA457A}" destId="{6947A282-6DBB-43E6-8146-525EA796CFCD}" srcOrd="1" destOrd="0" presId="urn:microsoft.com/office/officeart/2018/2/layout/IconVerticalSolidList"/>
    <dgm:cxn modelId="{81F178D6-7123-4E8C-9F9D-8664DA002822}" type="presParOf" srcId="{5DE78672-C12B-4DBE-A63E-6221E1DA457A}" destId="{CE3B43C1-8787-41EF-B313-8546F6917ABA}" srcOrd="2" destOrd="0" presId="urn:microsoft.com/office/officeart/2018/2/layout/IconVerticalSolidList"/>
    <dgm:cxn modelId="{2E2E6675-5A85-4047-8563-11E65C54D392}" type="presParOf" srcId="{5DE78672-C12B-4DBE-A63E-6221E1DA457A}" destId="{24F3340F-54C4-44E5-9ECF-4875407B484B}" srcOrd="3" destOrd="0" presId="urn:microsoft.com/office/officeart/2018/2/layout/IconVerticalSolidList"/>
    <dgm:cxn modelId="{4A84B689-C9D2-4BFC-8C0D-80D068733AFB}" type="presParOf" srcId="{8A593E8A-893C-45CC-AF0E-E0061C9CFC30}" destId="{3F572382-7F52-4759-BE9D-C84AE7DD0F35}" srcOrd="3" destOrd="0" presId="urn:microsoft.com/office/officeart/2018/2/layout/IconVerticalSolidList"/>
    <dgm:cxn modelId="{1906E7CB-1B29-4F6E-90F2-A8320019EA3D}" type="presParOf" srcId="{8A593E8A-893C-45CC-AF0E-E0061C9CFC30}" destId="{28C433A2-9DD2-4376-AE3B-1D3F27965ED2}" srcOrd="4" destOrd="0" presId="urn:microsoft.com/office/officeart/2018/2/layout/IconVerticalSolidList"/>
    <dgm:cxn modelId="{6EB4D954-D98E-4934-AFE5-3C07014170FD}" type="presParOf" srcId="{28C433A2-9DD2-4376-AE3B-1D3F27965ED2}" destId="{02379B1B-CDC5-4D7A-86BC-66B6E91D5DB6}" srcOrd="0" destOrd="0" presId="urn:microsoft.com/office/officeart/2018/2/layout/IconVerticalSolidList"/>
    <dgm:cxn modelId="{BF869CA2-B940-4CD6-A1C2-BE04483A45A5}" type="presParOf" srcId="{28C433A2-9DD2-4376-AE3B-1D3F27965ED2}" destId="{8884C7AE-AD10-43BF-B62F-1F2B53709847}" srcOrd="1" destOrd="0" presId="urn:microsoft.com/office/officeart/2018/2/layout/IconVerticalSolidList"/>
    <dgm:cxn modelId="{DD835A08-519A-485C-9CB9-4CCE2FACDEAB}" type="presParOf" srcId="{28C433A2-9DD2-4376-AE3B-1D3F27965ED2}" destId="{2CE67D69-D47E-48BC-A673-503BE1232132}" srcOrd="2" destOrd="0" presId="urn:microsoft.com/office/officeart/2018/2/layout/IconVerticalSolidList"/>
    <dgm:cxn modelId="{210B7FF1-7CC2-46BA-8A12-AC3B6A25670C}" type="presParOf" srcId="{28C433A2-9DD2-4376-AE3B-1D3F27965ED2}" destId="{F9C77834-D656-40EA-B0E4-7A31AB34C9E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B2CD87-1BA3-4B3A-8645-73B27C873F3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52D1016-8F2C-484F-A32D-DEB6F07A60C1}">
      <dgm:prSet/>
      <dgm:spPr/>
      <dgm:t>
        <a:bodyPr/>
        <a:lstStyle/>
        <a:p>
          <a:r>
            <a:rPr lang="en-US" dirty="0"/>
            <a:t>All children and </a:t>
          </a:r>
          <a:r>
            <a:rPr lang="sv-SE" dirty="0" err="1"/>
            <a:t>youngsters</a:t>
          </a:r>
          <a:r>
            <a:rPr lang="sv-SE" dirty="0"/>
            <a:t> </a:t>
          </a:r>
          <a:r>
            <a:rPr lang="en-US" dirty="0"/>
            <a:t>are recommended at least 60 minutes of daily physical activity.</a:t>
          </a:r>
        </a:p>
      </dgm:t>
    </dgm:pt>
    <dgm:pt modelId="{51812EAF-9683-43B4-9483-5D7DD8F6D0A9}" type="parTrans" cxnId="{677D7A2D-B064-4EC6-8E25-26C3BD31933D}">
      <dgm:prSet/>
      <dgm:spPr/>
      <dgm:t>
        <a:bodyPr/>
        <a:lstStyle/>
        <a:p>
          <a:endParaRPr lang="en-US"/>
        </a:p>
      </dgm:t>
    </dgm:pt>
    <dgm:pt modelId="{DA0172C0-28FE-4990-9357-91785838DBCF}" type="sibTrans" cxnId="{677D7A2D-B064-4EC6-8E25-26C3BD31933D}">
      <dgm:prSet/>
      <dgm:spPr/>
      <dgm:t>
        <a:bodyPr/>
        <a:lstStyle/>
        <a:p>
          <a:endParaRPr lang="en-US"/>
        </a:p>
      </dgm:t>
    </dgm:pt>
    <dgm:pt modelId="{03C22E9F-529C-4DB6-AB39-DFF33369064E}">
      <dgm:prSet/>
      <dgm:spPr/>
      <dgm:t>
        <a:bodyPr/>
        <a:lstStyle/>
        <a:p>
          <a:r>
            <a:rPr lang="en-US" dirty="0"/>
            <a:t>Physical activity in everyday life: Walk / bike to school.</a:t>
          </a:r>
        </a:p>
      </dgm:t>
    </dgm:pt>
    <dgm:pt modelId="{7F26A5B8-6FB0-4AD3-9A19-A0766759F1AF}" type="parTrans" cxnId="{2DDFED15-D31A-4AF3-96CC-174FF42BA845}">
      <dgm:prSet/>
      <dgm:spPr/>
      <dgm:t>
        <a:bodyPr/>
        <a:lstStyle/>
        <a:p>
          <a:endParaRPr lang="en-US"/>
        </a:p>
      </dgm:t>
    </dgm:pt>
    <dgm:pt modelId="{7235855E-A60A-42BE-BF02-368AC0B9022E}" type="sibTrans" cxnId="{2DDFED15-D31A-4AF3-96CC-174FF42BA845}">
      <dgm:prSet/>
      <dgm:spPr/>
      <dgm:t>
        <a:bodyPr/>
        <a:lstStyle/>
        <a:p>
          <a:endParaRPr lang="en-US"/>
        </a:p>
      </dgm:t>
    </dgm:pt>
    <dgm:pt modelId="{DF9DC28F-0F23-4746-A9D2-54A68BF77479}">
      <dgm:prSet/>
      <dgm:spPr/>
      <dgm:t>
        <a:bodyPr/>
        <a:lstStyle/>
        <a:p>
          <a:r>
            <a:rPr lang="en-US" dirty="0"/>
            <a:t>Take the stairs instead of the elevator.</a:t>
          </a:r>
        </a:p>
      </dgm:t>
    </dgm:pt>
    <dgm:pt modelId="{333ABB72-A4CD-48A1-9EB6-0229FF63D8AC}" type="parTrans" cxnId="{F8B0E6AC-0546-49AD-9D17-4440AED12C50}">
      <dgm:prSet/>
      <dgm:spPr/>
      <dgm:t>
        <a:bodyPr/>
        <a:lstStyle/>
        <a:p>
          <a:endParaRPr lang="en-US"/>
        </a:p>
      </dgm:t>
    </dgm:pt>
    <dgm:pt modelId="{98D1E896-4CB2-4B12-8950-040D08EDD5C4}" type="sibTrans" cxnId="{F8B0E6AC-0546-49AD-9D17-4440AED12C50}">
      <dgm:prSet/>
      <dgm:spPr/>
      <dgm:t>
        <a:bodyPr/>
        <a:lstStyle/>
        <a:p>
          <a:endParaRPr lang="en-US"/>
        </a:p>
      </dgm:t>
    </dgm:pt>
    <dgm:pt modelId="{D19EEE0B-9C12-44E6-A87F-8A8F143EDF2A}" type="pres">
      <dgm:prSet presAssocID="{E4B2CD87-1BA3-4B3A-8645-73B27C873F3F}" presName="root" presStyleCnt="0">
        <dgm:presLayoutVars>
          <dgm:dir/>
          <dgm:resizeHandles val="exact"/>
        </dgm:presLayoutVars>
      </dgm:prSet>
      <dgm:spPr/>
    </dgm:pt>
    <dgm:pt modelId="{6CCDAD79-477E-43E7-AB18-B7D52A847A71}" type="pres">
      <dgm:prSet presAssocID="{352D1016-8F2C-484F-A32D-DEB6F07A60C1}" presName="compNode" presStyleCnt="0"/>
      <dgm:spPr/>
    </dgm:pt>
    <dgm:pt modelId="{3B0F451B-74B2-404C-B412-ED2D7962C935}" type="pres">
      <dgm:prSet presAssocID="{352D1016-8F2C-484F-A32D-DEB6F07A60C1}" presName="bgRect" presStyleLbl="bgShp" presStyleIdx="0" presStyleCnt="3"/>
      <dgm:spPr/>
    </dgm:pt>
    <dgm:pt modelId="{E11E3EE7-68DD-45E7-8867-123FEC518218}" type="pres">
      <dgm:prSet presAssocID="{352D1016-8F2C-484F-A32D-DEB6F07A60C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ildren"/>
        </a:ext>
      </dgm:extLst>
    </dgm:pt>
    <dgm:pt modelId="{396EE573-0B6A-4E1F-80C8-149874DA81C3}" type="pres">
      <dgm:prSet presAssocID="{352D1016-8F2C-484F-A32D-DEB6F07A60C1}" presName="spaceRect" presStyleCnt="0"/>
      <dgm:spPr/>
    </dgm:pt>
    <dgm:pt modelId="{00B485FF-FF80-4657-B9F1-B27303B8EFE1}" type="pres">
      <dgm:prSet presAssocID="{352D1016-8F2C-484F-A32D-DEB6F07A60C1}" presName="parTx" presStyleLbl="revTx" presStyleIdx="0" presStyleCnt="3">
        <dgm:presLayoutVars>
          <dgm:chMax val="0"/>
          <dgm:chPref val="0"/>
        </dgm:presLayoutVars>
      </dgm:prSet>
      <dgm:spPr/>
    </dgm:pt>
    <dgm:pt modelId="{EAC10951-79F0-4A22-A0A7-08D45E5FA767}" type="pres">
      <dgm:prSet presAssocID="{DA0172C0-28FE-4990-9357-91785838DBCF}" presName="sibTrans" presStyleCnt="0"/>
      <dgm:spPr/>
    </dgm:pt>
    <dgm:pt modelId="{BDC6F852-C9F4-4E3C-966F-5ABACE16037C}" type="pres">
      <dgm:prSet presAssocID="{03C22E9F-529C-4DB6-AB39-DFF33369064E}" presName="compNode" presStyleCnt="0"/>
      <dgm:spPr/>
    </dgm:pt>
    <dgm:pt modelId="{ADA599F2-3B3C-4FF9-AF72-3B7A59D5C01E}" type="pres">
      <dgm:prSet presAssocID="{03C22E9F-529C-4DB6-AB39-DFF33369064E}" presName="bgRect" presStyleLbl="bgShp" presStyleIdx="1" presStyleCnt="3"/>
      <dgm:spPr/>
    </dgm:pt>
    <dgm:pt modelId="{76CBDEE1-02B2-419A-8E9F-5D01A008D2D0}" type="pres">
      <dgm:prSet presAssocID="{03C22E9F-529C-4DB6-AB39-DFF33369064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ateboard"/>
        </a:ext>
      </dgm:extLst>
    </dgm:pt>
    <dgm:pt modelId="{F97CBE7A-84BD-4566-A04A-5F4EE3A2DCFD}" type="pres">
      <dgm:prSet presAssocID="{03C22E9F-529C-4DB6-AB39-DFF33369064E}" presName="spaceRect" presStyleCnt="0"/>
      <dgm:spPr/>
    </dgm:pt>
    <dgm:pt modelId="{6BB2E489-67A1-4A50-BD88-C016A57FD404}" type="pres">
      <dgm:prSet presAssocID="{03C22E9F-529C-4DB6-AB39-DFF33369064E}" presName="parTx" presStyleLbl="revTx" presStyleIdx="1" presStyleCnt="3">
        <dgm:presLayoutVars>
          <dgm:chMax val="0"/>
          <dgm:chPref val="0"/>
        </dgm:presLayoutVars>
      </dgm:prSet>
      <dgm:spPr/>
    </dgm:pt>
    <dgm:pt modelId="{8BE5C2D3-C9E0-4F3B-8CC5-3EC6755E3756}" type="pres">
      <dgm:prSet presAssocID="{7235855E-A60A-42BE-BF02-368AC0B9022E}" presName="sibTrans" presStyleCnt="0"/>
      <dgm:spPr/>
    </dgm:pt>
    <dgm:pt modelId="{5A8B2D78-490F-41E7-A1AC-7E8C3411795C}" type="pres">
      <dgm:prSet presAssocID="{DF9DC28F-0F23-4746-A9D2-54A68BF77479}" presName="compNode" presStyleCnt="0"/>
      <dgm:spPr/>
    </dgm:pt>
    <dgm:pt modelId="{E3FB5854-885D-4C7C-974B-658C4671F10B}" type="pres">
      <dgm:prSet presAssocID="{DF9DC28F-0F23-4746-A9D2-54A68BF77479}" presName="bgRect" presStyleLbl="bgShp" presStyleIdx="2" presStyleCnt="3"/>
      <dgm:spPr/>
    </dgm:pt>
    <dgm:pt modelId="{D34D1D51-F039-40D3-8405-A387FF6A1A5F}" type="pres">
      <dgm:prSet presAssocID="{DF9DC28F-0F23-4746-A9D2-54A68BF7747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6331743E-DC17-4D01-90E9-C91FF50A66FA}" type="pres">
      <dgm:prSet presAssocID="{DF9DC28F-0F23-4746-A9D2-54A68BF77479}" presName="spaceRect" presStyleCnt="0"/>
      <dgm:spPr/>
    </dgm:pt>
    <dgm:pt modelId="{B4AB06A8-1ADC-4B08-8378-6715D4C65291}" type="pres">
      <dgm:prSet presAssocID="{DF9DC28F-0F23-4746-A9D2-54A68BF7747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DDFED15-D31A-4AF3-96CC-174FF42BA845}" srcId="{E4B2CD87-1BA3-4B3A-8645-73B27C873F3F}" destId="{03C22E9F-529C-4DB6-AB39-DFF33369064E}" srcOrd="1" destOrd="0" parTransId="{7F26A5B8-6FB0-4AD3-9A19-A0766759F1AF}" sibTransId="{7235855E-A60A-42BE-BF02-368AC0B9022E}"/>
    <dgm:cxn modelId="{9F8A7F1E-4BB9-4EC6-96EF-31BFBB9E4B59}" type="presOf" srcId="{E4B2CD87-1BA3-4B3A-8645-73B27C873F3F}" destId="{D19EEE0B-9C12-44E6-A87F-8A8F143EDF2A}" srcOrd="0" destOrd="0" presId="urn:microsoft.com/office/officeart/2018/2/layout/IconVerticalSolidList"/>
    <dgm:cxn modelId="{677D7A2D-B064-4EC6-8E25-26C3BD31933D}" srcId="{E4B2CD87-1BA3-4B3A-8645-73B27C873F3F}" destId="{352D1016-8F2C-484F-A32D-DEB6F07A60C1}" srcOrd="0" destOrd="0" parTransId="{51812EAF-9683-43B4-9483-5D7DD8F6D0A9}" sibTransId="{DA0172C0-28FE-4990-9357-91785838DBCF}"/>
    <dgm:cxn modelId="{76BE665C-3134-4853-9D75-DC72DB87B45E}" type="presOf" srcId="{352D1016-8F2C-484F-A32D-DEB6F07A60C1}" destId="{00B485FF-FF80-4657-B9F1-B27303B8EFE1}" srcOrd="0" destOrd="0" presId="urn:microsoft.com/office/officeart/2018/2/layout/IconVerticalSolidList"/>
    <dgm:cxn modelId="{AAD13C62-90A0-4AE6-98CA-61DF4225BFA8}" type="presOf" srcId="{03C22E9F-529C-4DB6-AB39-DFF33369064E}" destId="{6BB2E489-67A1-4A50-BD88-C016A57FD404}" srcOrd="0" destOrd="0" presId="urn:microsoft.com/office/officeart/2018/2/layout/IconVerticalSolidList"/>
    <dgm:cxn modelId="{42667E62-A1BE-4621-BDB2-9FEAA6872BB1}" type="presOf" srcId="{DF9DC28F-0F23-4746-A9D2-54A68BF77479}" destId="{B4AB06A8-1ADC-4B08-8378-6715D4C65291}" srcOrd="0" destOrd="0" presId="urn:microsoft.com/office/officeart/2018/2/layout/IconVerticalSolidList"/>
    <dgm:cxn modelId="{F8B0E6AC-0546-49AD-9D17-4440AED12C50}" srcId="{E4B2CD87-1BA3-4B3A-8645-73B27C873F3F}" destId="{DF9DC28F-0F23-4746-A9D2-54A68BF77479}" srcOrd="2" destOrd="0" parTransId="{333ABB72-A4CD-48A1-9EB6-0229FF63D8AC}" sibTransId="{98D1E896-4CB2-4B12-8950-040D08EDD5C4}"/>
    <dgm:cxn modelId="{53D44EF9-BDD6-45CB-BB30-352BFE290831}" type="presParOf" srcId="{D19EEE0B-9C12-44E6-A87F-8A8F143EDF2A}" destId="{6CCDAD79-477E-43E7-AB18-B7D52A847A71}" srcOrd="0" destOrd="0" presId="urn:microsoft.com/office/officeart/2018/2/layout/IconVerticalSolidList"/>
    <dgm:cxn modelId="{D7A0622D-8323-4AE6-BCE7-AC47537FC73A}" type="presParOf" srcId="{6CCDAD79-477E-43E7-AB18-B7D52A847A71}" destId="{3B0F451B-74B2-404C-B412-ED2D7962C935}" srcOrd="0" destOrd="0" presId="urn:microsoft.com/office/officeart/2018/2/layout/IconVerticalSolidList"/>
    <dgm:cxn modelId="{FE27154B-7733-44FF-8655-6412FE97354E}" type="presParOf" srcId="{6CCDAD79-477E-43E7-AB18-B7D52A847A71}" destId="{E11E3EE7-68DD-45E7-8867-123FEC518218}" srcOrd="1" destOrd="0" presId="urn:microsoft.com/office/officeart/2018/2/layout/IconVerticalSolidList"/>
    <dgm:cxn modelId="{A74C3581-E6E3-4E52-9FE6-6D5C4BCE98E0}" type="presParOf" srcId="{6CCDAD79-477E-43E7-AB18-B7D52A847A71}" destId="{396EE573-0B6A-4E1F-80C8-149874DA81C3}" srcOrd="2" destOrd="0" presId="urn:microsoft.com/office/officeart/2018/2/layout/IconVerticalSolidList"/>
    <dgm:cxn modelId="{2E0F87AD-CD3E-4BFF-925A-9DF1272F6F12}" type="presParOf" srcId="{6CCDAD79-477E-43E7-AB18-B7D52A847A71}" destId="{00B485FF-FF80-4657-B9F1-B27303B8EFE1}" srcOrd="3" destOrd="0" presId="urn:microsoft.com/office/officeart/2018/2/layout/IconVerticalSolidList"/>
    <dgm:cxn modelId="{1CA76353-002D-42E5-849B-349B62C28EA9}" type="presParOf" srcId="{D19EEE0B-9C12-44E6-A87F-8A8F143EDF2A}" destId="{EAC10951-79F0-4A22-A0A7-08D45E5FA767}" srcOrd="1" destOrd="0" presId="urn:microsoft.com/office/officeart/2018/2/layout/IconVerticalSolidList"/>
    <dgm:cxn modelId="{B489023A-55DB-42D7-9593-F7B4B82432F6}" type="presParOf" srcId="{D19EEE0B-9C12-44E6-A87F-8A8F143EDF2A}" destId="{BDC6F852-C9F4-4E3C-966F-5ABACE16037C}" srcOrd="2" destOrd="0" presId="urn:microsoft.com/office/officeart/2018/2/layout/IconVerticalSolidList"/>
    <dgm:cxn modelId="{EB6BD434-D3AC-4035-9F0E-F224CF4BA4EC}" type="presParOf" srcId="{BDC6F852-C9F4-4E3C-966F-5ABACE16037C}" destId="{ADA599F2-3B3C-4FF9-AF72-3B7A59D5C01E}" srcOrd="0" destOrd="0" presId="urn:microsoft.com/office/officeart/2018/2/layout/IconVerticalSolidList"/>
    <dgm:cxn modelId="{496EDAB6-148D-4C0D-B1C5-143D2EE5B264}" type="presParOf" srcId="{BDC6F852-C9F4-4E3C-966F-5ABACE16037C}" destId="{76CBDEE1-02B2-419A-8E9F-5D01A008D2D0}" srcOrd="1" destOrd="0" presId="urn:microsoft.com/office/officeart/2018/2/layout/IconVerticalSolidList"/>
    <dgm:cxn modelId="{5F8257A5-ECCE-4055-A2BE-0DC37180D0F0}" type="presParOf" srcId="{BDC6F852-C9F4-4E3C-966F-5ABACE16037C}" destId="{F97CBE7A-84BD-4566-A04A-5F4EE3A2DCFD}" srcOrd="2" destOrd="0" presId="urn:microsoft.com/office/officeart/2018/2/layout/IconVerticalSolidList"/>
    <dgm:cxn modelId="{93BAEC7D-5E95-4291-9BEC-2F06E1613E26}" type="presParOf" srcId="{BDC6F852-C9F4-4E3C-966F-5ABACE16037C}" destId="{6BB2E489-67A1-4A50-BD88-C016A57FD404}" srcOrd="3" destOrd="0" presId="urn:microsoft.com/office/officeart/2018/2/layout/IconVerticalSolidList"/>
    <dgm:cxn modelId="{CE7B9B06-871D-44E9-90E4-CC0B015CEBF8}" type="presParOf" srcId="{D19EEE0B-9C12-44E6-A87F-8A8F143EDF2A}" destId="{8BE5C2D3-C9E0-4F3B-8CC5-3EC6755E3756}" srcOrd="3" destOrd="0" presId="urn:microsoft.com/office/officeart/2018/2/layout/IconVerticalSolidList"/>
    <dgm:cxn modelId="{81D2A8D4-BDFA-491E-A13E-2194F69B8826}" type="presParOf" srcId="{D19EEE0B-9C12-44E6-A87F-8A8F143EDF2A}" destId="{5A8B2D78-490F-41E7-A1AC-7E8C3411795C}" srcOrd="4" destOrd="0" presId="urn:microsoft.com/office/officeart/2018/2/layout/IconVerticalSolidList"/>
    <dgm:cxn modelId="{E1EA95FC-032A-46EF-B3CB-2F4C5CE0814F}" type="presParOf" srcId="{5A8B2D78-490F-41E7-A1AC-7E8C3411795C}" destId="{E3FB5854-885D-4C7C-974B-658C4671F10B}" srcOrd="0" destOrd="0" presId="urn:microsoft.com/office/officeart/2018/2/layout/IconVerticalSolidList"/>
    <dgm:cxn modelId="{FF6A72C0-E861-460D-8C36-8BEAB3FECDDD}" type="presParOf" srcId="{5A8B2D78-490F-41E7-A1AC-7E8C3411795C}" destId="{D34D1D51-F039-40D3-8405-A387FF6A1A5F}" srcOrd="1" destOrd="0" presId="urn:microsoft.com/office/officeart/2018/2/layout/IconVerticalSolidList"/>
    <dgm:cxn modelId="{05AF0141-B3E8-42DA-B99D-9A61385E43D9}" type="presParOf" srcId="{5A8B2D78-490F-41E7-A1AC-7E8C3411795C}" destId="{6331743E-DC17-4D01-90E9-C91FF50A66FA}" srcOrd="2" destOrd="0" presId="urn:microsoft.com/office/officeart/2018/2/layout/IconVerticalSolidList"/>
    <dgm:cxn modelId="{C8C7E26F-7261-4C99-BFDB-5E25F664E652}" type="presParOf" srcId="{5A8B2D78-490F-41E7-A1AC-7E8C3411795C}" destId="{B4AB06A8-1ADC-4B08-8378-6715D4C6529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87BCC4-AC1B-4AC3-83D7-AD5D163DF449}">
      <dsp:nvSpPr>
        <dsp:cNvPr id="0" name=""/>
        <dsp:cNvSpPr/>
      </dsp:nvSpPr>
      <dsp:spPr>
        <a:xfrm>
          <a:off x="0" y="438"/>
          <a:ext cx="10179050" cy="10266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268841-24B4-4C8C-AE8D-43F74D4E6B65}">
      <dsp:nvSpPr>
        <dsp:cNvPr id="0" name=""/>
        <dsp:cNvSpPr/>
      </dsp:nvSpPr>
      <dsp:spPr>
        <a:xfrm>
          <a:off x="310557" y="231431"/>
          <a:ext cx="564649" cy="5646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7F1D7B-FB0D-430D-A470-08ECB17F2C67}">
      <dsp:nvSpPr>
        <dsp:cNvPr id="0" name=""/>
        <dsp:cNvSpPr/>
      </dsp:nvSpPr>
      <dsp:spPr>
        <a:xfrm>
          <a:off x="1185763" y="438"/>
          <a:ext cx="8993286" cy="1026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652" tIns="108652" rIns="108652" bIns="10865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Our brain is changeable and can be trained. In physical activity, new brain cells are formed!</a:t>
          </a:r>
        </a:p>
      </dsp:txBody>
      <dsp:txXfrm>
        <a:off x="1185763" y="438"/>
        <a:ext cx="8993286" cy="1026635"/>
      </dsp:txXfrm>
    </dsp:sp>
    <dsp:sp modelId="{51CC7CD0-1B4A-40B6-9711-7B8414079AF4}">
      <dsp:nvSpPr>
        <dsp:cNvPr id="0" name=""/>
        <dsp:cNvSpPr/>
      </dsp:nvSpPr>
      <dsp:spPr>
        <a:xfrm>
          <a:off x="0" y="1283732"/>
          <a:ext cx="10179050" cy="1026635"/>
        </a:xfrm>
        <a:prstGeom prst="roundRect">
          <a:avLst>
            <a:gd name="adj" fmla="val 10000"/>
          </a:avLst>
        </a:prstGeom>
        <a:solidFill>
          <a:schemeClr val="accent2">
            <a:hueOff val="3119331"/>
            <a:satOff val="17752"/>
            <a:lumOff val="54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47A282-6DBB-43E6-8146-525EA796CFCD}">
      <dsp:nvSpPr>
        <dsp:cNvPr id="0" name=""/>
        <dsp:cNvSpPr/>
      </dsp:nvSpPr>
      <dsp:spPr>
        <a:xfrm>
          <a:off x="310557" y="1514725"/>
          <a:ext cx="564649" cy="5646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F3340F-54C4-44E5-9ECF-4875407B484B}">
      <dsp:nvSpPr>
        <dsp:cNvPr id="0" name=""/>
        <dsp:cNvSpPr/>
      </dsp:nvSpPr>
      <dsp:spPr>
        <a:xfrm>
          <a:off x="1185763" y="1283732"/>
          <a:ext cx="8993286" cy="1026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652" tIns="108652" rIns="108652" bIns="10865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By moving we get many positive effects - we become more stress-resistant, better memory, more creative and more intelligent! </a:t>
          </a:r>
        </a:p>
      </dsp:txBody>
      <dsp:txXfrm>
        <a:off x="1185763" y="1283732"/>
        <a:ext cx="8993286" cy="1026635"/>
      </dsp:txXfrm>
    </dsp:sp>
    <dsp:sp modelId="{02379B1B-CDC5-4D7A-86BC-66B6E91D5DB6}">
      <dsp:nvSpPr>
        <dsp:cNvPr id="0" name=""/>
        <dsp:cNvSpPr/>
      </dsp:nvSpPr>
      <dsp:spPr>
        <a:xfrm>
          <a:off x="0" y="2567026"/>
          <a:ext cx="10179050" cy="1026635"/>
        </a:xfrm>
        <a:prstGeom prst="roundRect">
          <a:avLst>
            <a:gd name="adj" fmla="val 10000"/>
          </a:avLst>
        </a:prstGeom>
        <a:solidFill>
          <a:schemeClr val="accent2">
            <a:hueOff val="6238661"/>
            <a:satOff val="35504"/>
            <a:lumOff val="109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84C7AE-AD10-43BF-B62F-1F2B53709847}">
      <dsp:nvSpPr>
        <dsp:cNvPr id="0" name=""/>
        <dsp:cNvSpPr/>
      </dsp:nvSpPr>
      <dsp:spPr>
        <a:xfrm>
          <a:off x="310557" y="2798019"/>
          <a:ext cx="564649" cy="5646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77834-D656-40EA-B0E4-7A31AB34C9E6}">
      <dsp:nvSpPr>
        <dsp:cNvPr id="0" name=""/>
        <dsp:cNvSpPr/>
      </dsp:nvSpPr>
      <dsp:spPr>
        <a:xfrm>
          <a:off x="1185763" y="2567026"/>
          <a:ext cx="8993286" cy="1026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652" tIns="108652" rIns="108652" bIns="10865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 Make it a daily habit - which physical activity do you prefer? </a:t>
          </a:r>
        </a:p>
      </dsp:txBody>
      <dsp:txXfrm>
        <a:off x="1185763" y="2567026"/>
        <a:ext cx="8993286" cy="1026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0F451B-74B2-404C-B412-ED2D7962C935}">
      <dsp:nvSpPr>
        <dsp:cNvPr id="0" name=""/>
        <dsp:cNvSpPr/>
      </dsp:nvSpPr>
      <dsp:spPr>
        <a:xfrm>
          <a:off x="0" y="438"/>
          <a:ext cx="10179050" cy="10266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1E3EE7-68DD-45E7-8867-123FEC518218}">
      <dsp:nvSpPr>
        <dsp:cNvPr id="0" name=""/>
        <dsp:cNvSpPr/>
      </dsp:nvSpPr>
      <dsp:spPr>
        <a:xfrm>
          <a:off x="310557" y="231431"/>
          <a:ext cx="564649" cy="5646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485FF-FF80-4657-B9F1-B27303B8EFE1}">
      <dsp:nvSpPr>
        <dsp:cNvPr id="0" name=""/>
        <dsp:cNvSpPr/>
      </dsp:nvSpPr>
      <dsp:spPr>
        <a:xfrm>
          <a:off x="1185763" y="438"/>
          <a:ext cx="8993286" cy="1026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652" tIns="108652" rIns="108652" bIns="10865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All children and </a:t>
          </a:r>
          <a:r>
            <a:rPr lang="sv-SE" sz="2500" kern="1200" dirty="0" err="1"/>
            <a:t>youngsters</a:t>
          </a:r>
          <a:r>
            <a:rPr lang="sv-SE" sz="2500" kern="1200" dirty="0"/>
            <a:t> </a:t>
          </a:r>
          <a:r>
            <a:rPr lang="en-US" sz="2500" kern="1200" dirty="0"/>
            <a:t>are recommended at least 60 minutes of daily physical activity.</a:t>
          </a:r>
        </a:p>
      </dsp:txBody>
      <dsp:txXfrm>
        <a:off x="1185763" y="438"/>
        <a:ext cx="8993286" cy="1026635"/>
      </dsp:txXfrm>
    </dsp:sp>
    <dsp:sp modelId="{ADA599F2-3B3C-4FF9-AF72-3B7A59D5C01E}">
      <dsp:nvSpPr>
        <dsp:cNvPr id="0" name=""/>
        <dsp:cNvSpPr/>
      </dsp:nvSpPr>
      <dsp:spPr>
        <a:xfrm>
          <a:off x="0" y="1283732"/>
          <a:ext cx="10179050" cy="10266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CBDEE1-02B2-419A-8E9F-5D01A008D2D0}">
      <dsp:nvSpPr>
        <dsp:cNvPr id="0" name=""/>
        <dsp:cNvSpPr/>
      </dsp:nvSpPr>
      <dsp:spPr>
        <a:xfrm>
          <a:off x="310557" y="1514725"/>
          <a:ext cx="564649" cy="5646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B2E489-67A1-4A50-BD88-C016A57FD404}">
      <dsp:nvSpPr>
        <dsp:cNvPr id="0" name=""/>
        <dsp:cNvSpPr/>
      </dsp:nvSpPr>
      <dsp:spPr>
        <a:xfrm>
          <a:off x="1185763" y="1283732"/>
          <a:ext cx="8993286" cy="1026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652" tIns="108652" rIns="108652" bIns="10865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Physical activity in everyday life: Walk / bike to school.</a:t>
          </a:r>
        </a:p>
      </dsp:txBody>
      <dsp:txXfrm>
        <a:off x="1185763" y="1283732"/>
        <a:ext cx="8993286" cy="1026635"/>
      </dsp:txXfrm>
    </dsp:sp>
    <dsp:sp modelId="{E3FB5854-885D-4C7C-974B-658C4671F10B}">
      <dsp:nvSpPr>
        <dsp:cNvPr id="0" name=""/>
        <dsp:cNvSpPr/>
      </dsp:nvSpPr>
      <dsp:spPr>
        <a:xfrm>
          <a:off x="0" y="2567026"/>
          <a:ext cx="10179050" cy="10266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4D1D51-F039-40D3-8405-A387FF6A1A5F}">
      <dsp:nvSpPr>
        <dsp:cNvPr id="0" name=""/>
        <dsp:cNvSpPr/>
      </dsp:nvSpPr>
      <dsp:spPr>
        <a:xfrm>
          <a:off x="310557" y="2798019"/>
          <a:ext cx="564649" cy="5646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AB06A8-1ADC-4B08-8378-6715D4C65291}">
      <dsp:nvSpPr>
        <dsp:cNvPr id="0" name=""/>
        <dsp:cNvSpPr/>
      </dsp:nvSpPr>
      <dsp:spPr>
        <a:xfrm>
          <a:off x="1185763" y="2567026"/>
          <a:ext cx="8993286" cy="1026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652" tIns="108652" rIns="108652" bIns="10865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Take the stairs instead of the elevator.</a:t>
          </a:r>
        </a:p>
      </dsp:txBody>
      <dsp:txXfrm>
        <a:off x="1185763" y="2567026"/>
        <a:ext cx="8993286" cy="1026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C2EF2E1-D4C9-4ABE-BA06-1B848CD248F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3ABD88-0892-44B3-B40B-F25E2E5B1588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3076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F2E1-D4C9-4ABE-BA06-1B848CD248F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BD88-0892-44B3-B40B-F25E2E5B1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826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F2E1-D4C9-4ABE-BA06-1B848CD248F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BD88-0892-44B3-B40B-F25E2E5B1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332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F2E1-D4C9-4ABE-BA06-1B848CD248F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BD88-0892-44B3-B40B-F25E2E5B1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575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C2EF2E1-D4C9-4ABE-BA06-1B848CD248F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E3ABD88-0892-44B3-B40B-F25E2E5B1588}" type="slidenum">
              <a:rPr lang="sv-SE" smtClean="0"/>
              <a:t>‹#›</a:t>
            </a:fld>
            <a:endParaRPr lang="sv-SE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60728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F2E1-D4C9-4ABE-BA06-1B848CD248F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BD88-0892-44B3-B40B-F25E2E5B1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87421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F2E1-D4C9-4ABE-BA06-1B848CD248F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BD88-0892-44B3-B40B-F25E2E5B1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29247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F2E1-D4C9-4ABE-BA06-1B848CD248F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BD88-0892-44B3-B40B-F25E2E5B1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859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F2E1-D4C9-4ABE-BA06-1B848CD248F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BD88-0892-44B3-B40B-F25E2E5B1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726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C2EF2E1-D4C9-4ABE-BA06-1B848CD248F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E3ABD88-0892-44B3-B40B-F25E2E5B1588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5853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C2EF2E1-D4C9-4ABE-BA06-1B848CD248F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E3ABD88-0892-44B3-B40B-F25E2E5B15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0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C2EF2E1-D4C9-4ABE-BA06-1B848CD248F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E3ABD88-0892-44B3-B40B-F25E2E5B158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831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384613-A493-4A01-873E-5BD3769D1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21A65B2-7114-483C-8344-E76285F42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333" y="643467"/>
            <a:ext cx="7558609" cy="4849909"/>
          </a:xfrm>
        </p:spPr>
        <p:txBody>
          <a:bodyPr anchor="b">
            <a:normAutofit/>
          </a:bodyPr>
          <a:lstStyle/>
          <a:p>
            <a:pPr algn="l"/>
            <a:r>
              <a:rPr lang="en-US" sz="8100" dirty="0"/>
              <a:t>Good habits of the month: Physical activity</a:t>
            </a:r>
            <a:endParaRPr lang="sv-SE" sz="81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336F18-80E9-4DFA-9C2E-3F8561472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rgbClr val="171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D293054-EC89-4CF2-AAEF-B38981E9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9302764" y="0"/>
            <a:ext cx="2889236" cy="6858000"/>
          </a:xfrm>
          <a:custGeom>
            <a:avLst/>
            <a:gdLst>
              <a:gd name="connsiteX0" fmla="*/ 1514461 w 2889236"/>
              <a:gd name="connsiteY0" fmla="*/ 0 h 6858000"/>
              <a:gd name="connsiteX1" fmla="*/ 1291796 w 2889236"/>
              <a:gd name="connsiteY1" fmla="*/ 0 h 6858000"/>
              <a:gd name="connsiteX2" fmla="*/ 1242998 w 2889236"/>
              <a:gd name="connsiteY2" fmla="*/ 0 h 6858000"/>
              <a:gd name="connsiteX3" fmla="*/ 303177 w 2889236"/>
              <a:gd name="connsiteY3" fmla="*/ 0 h 6858000"/>
              <a:gd name="connsiteX4" fmla="*/ 235415 w 2889236"/>
              <a:gd name="connsiteY4" fmla="*/ 0 h 6858000"/>
              <a:gd name="connsiteX5" fmla="*/ 0 w 2889236"/>
              <a:gd name="connsiteY5" fmla="*/ 0 h 6858000"/>
              <a:gd name="connsiteX6" fmla="*/ 0 w 2889236"/>
              <a:gd name="connsiteY6" fmla="*/ 6858000 h 6858000"/>
              <a:gd name="connsiteX7" fmla="*/ 235415 w 2889236"/>
              <a:gd name="connsiteY7" fmla="*/ 6858000 h 6858000"/>
              <a:gd name="connsiteX8" fmla="*/ 303177 w 2889236"/>
              <a:gd name="connsiteY8" fmla="*/ 6858000 h 6858000"/>
              <a:gd name="connsiteX9" fmla="*/ 1242998 w 2889236"/>
              <a:gd name="connsiteY9" fmla="*/ 6858000 h 6858000"/>
              <a:gd name="connsiteX10" fmla="*/ 1291795 w 2889236"/>
              <a:gd name="connsiteY10" fmla="*/ 6858000 h 6858000"/>
              <a:gd name="connsiteX11" fmla="*/ 1514461 w 2889236"/>
              <a:gd name="connsiteY11" fmla="*/ 6858000 h 6858000"/>
              <a:gd name="connsiteX12" fmla="*/ 1541448 w 2889236"/>
              <a:gd name="connsiteY12" fmla="*/ 6770688 h 6858000"/>
              <a:gd name="connsiteX13" fmla="*/ 1566848 w 2889236"/>
              <a:gd name="connsiteY13" fmla="*/ 6683375 h 6858000"/>
              <a:gd name="connsiteX14" fmla="*/ 1592248 w 2889236"/>
              <a:gd name="connsiteY14" fmla="*/ 6594475 h 6858000"/>
              <a:gd name="connsiteX15" fmla="*/ 1614473 w 2889236"/>
              <a:gd name="connsiteY15" fmla="*/ 6503988 h 6858000"/>
              <a:gd name="connsiteX16" fmla="*/ 1641461 w 2889236"/>
              <a:gd name="connsiteY16" fmla="*/ 6416675 h 6858000"/>
              <a:gd name="connsiteX17" fmla="*/ 1670036 w 2889236"/>
              <a:gd name="connsiteY17" fmla="*/ 6332538 h 6858000"/>
              <a:gd name="connsiteX18" fmla="*/ 1706548 w 2889236"/>
              <a:gd name="connsiteY18" fmla="*/ 6253163 h 6858000"/>
              <a:gd name="connsiteX19" fmla="*/ 1749411 w 2889236"/>
              <a:gd name="connsiteY19" fmla="*/ 6180138 h 6858000"/>
              <a:gd name="connsiteX20" fmla="*/ 1797036 w 2889236"/>
              <a:gd name="connsiteY20" fmla="*/ 6118225 h 6858000"/>
              <a:gd name="connsiteX21" fmla="*/ 1849423 w 2889236"/>
              <a:gd name="connsiteY21" fmla="*/ 6059488 h 6858000"/>
              <a:gd name="connsiteX22" fmla="*/ 1909748 w 2889236"/>
              <a:gd name="connsiteY22" fmla="*/ 6005513 h 6858000"/>
              <a:gd name="connsiteX23" fmla="*/ 1973248 w 2889236"/>
              <a:gd name="connsiteY23" fmla="*/ 5951538 h 6858000"/>
              <a:gd name="connsiteX24" fmla="*/ 2039923 w 2889236"/>
              <a:gd name="connsiteY24" fmla="*/ 5900738 h 6858000"/>
              <a:gd name="connsiteX25" fmla="*/ 2106598 w 2889236"/>
              <a:gd name="connsiteY25" fmla="*/ 5849938 h 6858000"/>
              <a:gd name="connsiteX26" fmla="*/ 2174861 w 2889236"/>
              <a:gd name="connsiteY26" fmla="*/ 5797550 h 6858000"/>
              <a:gd name="connsiteX27" fmla="*/ 2239948 w 2889236"/>
              <a:gd name="connsiteY27" fmla="*/ 5746750 h 6858000"/>
              <a:gd name="connsiteX28" fmla="*/ 2301861 w 2889236"/>
              <a:gd name="connsiteY28" fmla="*/ 5692775 h 6858000"/>
              <a:gd name="connsiteX29" fmla="*/ 2359011 w 2889236"/>
              <a:gd name="connsiteY29" fmla="*/ 5634038 h 6858000"/>
              <a:gd name="connsiteX30" fmla="*/ 2411398 w 2889236"/>
              <a:gd name="connsiteY30" fmla="*/ 5575300 h 6858000"/>
              <a:gd name="connsiteX31" fmla="*/ 2454261 w 2889236"/>
              <a:gd name="connsiteY31" fmla="*/ 5511800 h 6858000"/>
              <a:gd name="connsiteX32" fmla="*/ 2490773 w 2889236"/>
              <a:gd name="connsiteY32" fmla="*/ 5440363 h 6858000"/>
              <a:gd name="connsiteX33" fmla="*/ 2512998 w 2889236"/>
              <a:gd name="connsiteY33" fmla="*/ 5370513 h 6858000"/>
              <a:gd name="connsiteX34" fmla="*/ 2527286 w 2889236"/>
              <a:gd name="connsiteY34" fmla="*/ 5292725 h 6858000"/>
              <a:gd name="connsiteX35" fmla="*/ 2533636 w 2889236"/>
              <a:gd name="connsiteY35" fmla="*/ 5216525 h 6858000"/>
              <a:gd name="connsiteX36" fmla="*/ 2532048 w 2889236"/>
              <a:gd name="connsiteY36" fmla="*/ 5135563 h 6858000"/>
              <a:gd name="connsiteX37" fmla="*/ 2525698 w 2889236"/>
              <a:gd name="connsiteY37" fmla="*/ 5054600 h 6858000"/>
              <a:gd name="connsiteX38" fmla="*/ 2517761 w 2889236"/>
              <a:gd name="connsiteY38" fmla="*/ 4970463 h 6858000"/>
              <a:gd name="connsiteX39" fmla="*/ 2506648 w 2889236"/>
              <a:gd name="connsiteY39" fmla="*/ 4886325 h 6858000"/>
              <a:gd name="connsiteX40" fmla="*/ 2493948 w 2889236"/>
              <a:gd name="connsiteY40" fmla="*/ 4802188 h 6858000"/>
              <a:gd name="connsiteX41" fmla="*/ 2484423 w 2889236"/>
              <a:gd name="connsiteY41" fmla="*/ 4718050 h 6858000"/>
              <a:gd name="connsiteX42" fmla="*/ 2478073 w 2889236"/>
              <a:gd name="connsiteY42" fmla="*/ 4633913 h 6858000"/>
              <a:gd name="connsiteX43" fmla="*/ 2473311 w 2889236"/>
              <a:gd name="connsiteY43" fmla="*/ 4552950 h 6858000"/>
              <a:gd name="connsiteX44" fmla="*/ 2478073 w 2889236"/>
              <a:gd name="connsiteY44" fmla="*/ 4473575 h 6858000"/>
              <a:gd name="connsiteX45" fmla="*/ 2487598 w 2889236"/>
              <a:gd name="connsiteY45" fmla="*/ 4395788 h 6858000"/>
              <a:gd name="connsiteX46" fmla="*/ 2508236 w 2889236"/>
              <a:gd name="connsiteY46" fmla="*/ 4314825 h 6858000"/>
              <a:gd name="connsiteX47" fmla="*/ 2539986 w 2889236"/>
              <a:gd name="connsiteY47" fmla="*/ 4235450 h 6858000"/>
              <a:gd name="connsiteX48" fmla="*/ 2578086 w 2889236"/>
              <a:gd name="connsiteY48" fmla="*/ 4156075 h 6858000"/>
              <a:gd name="connsiteX49" fmla="*/ 2620948 w 2889236"/>
              <a:gd name="connsiteY49" fmla="*/ 4076700 h 6858000"/>
              <a:gd name="connsiteX50" fmla="*/ 2665398 w 2889236"/>
              <a:gd name="connsiteY50" fmla="*/ 3998913 h 6858000"/>
              <a:gd name="connsiteX51" fmla="*/ 2713024 w 2889236"/>
              <a:gd name="connsiteY51" fmla="*/ 3919538 h 6858000"/>
              <a:gd name="connsiteX52" fmla="*/ 2755886 w 2889236"/>
              <a:gd name="connsiteY52" fmla="*/ 3840163 h 6858000"/>
              <a:gd name="connsiteX53" fmla="*/ 2798748 w 2889236"/>
              <a:gd name="connsiteY53" fmla="*/ 3759200 h 6858000"/>
              <a:gd name="connsiteX54" fmla="*/ 2835261 w 2889236"/>
              <a:gd name="connsiteY54" fmla="*/ 3678238 h 6858000"/>
              <a:gd name="connsiteX55" fmla="*/ 2863836 w 2889236"/>
              <a:gd name="connsiteY55" fmla="*/ 3597275 h 6858000"/>
              <a:gd name="connsiteX56" fmla="*/ 2879711 w 2889236"/>
              <a:gd name="connsiteY56" fmla="*/ 3514725 h 6858000"/>
              <a:gd name="connsiteX57" fmla="*/ 2889236 w 2889236"/>
              <a:gd name="connsiteY57" fmla="*/ 3429000 h 6858000"/>
              <a:gd name="connsiteX58" fmla="*/ 2879711 w 2889236"/>
              <a:gd name="connsiteY58" fmla="*/ 3343275 h 6858000"/>
              <a:gd name="connsiteX59" fmla="*/ 2863836 w 2889236"/>
              <a:gd name="connsiteY59" fmla="*/ 3260725 h 6858000"/>
              <a:gd name="connsiteX60" fmla="*/ 2835261 w 2889236"/>
              <a:gd name="connsiteY60" fmla="*/ 3179763 h 6858000"/>
              <a:gd name="connsiteX61" fmla="*/ 2798748 w 2889236"/>
              <a:gd name="connsiteY61" fmla="*/ 3098800 h 6858000"/>
              <a:gd name="connsiteX62" fmla="*/ 2755886 w 2889236"/>
              <a:gd name="connsiteY62" fmla="*/ 3017838 h 6858000"/>
              <a:gd name="connsiteX63" fmla="*/ 2713024 w 2889236"/>
              <a:gd name="connsiteY63" fmla="*/ 2938463 h 6858000"/>
              <a:gd name="connsiteX64" fmla="*/ 2665398 w 2889236"/>
              <a:gd name="connsiteY64" fmla="*/ 2859088 h 6858000"/>
              <a:gd name="connsiteX65" fmla="*/ 2620948 w 2889236"/>
              <a:gd name="connsiteY65" fmla="*/ 2781300 h 6858000"/>
              <a:gd name="connsiteX66" fmla="*/ 2578086 w 2889236"/>
              <a:gd name="connsiteY66" fmla="*/ 2701925 h 6858000"/>
              <a:gd name="connsiteX67" fmla="*/ 2539986 w 2889236"/>
              <a:gd name="connsiteY67" fmla="*/ 2622550 h 6858000"/>
              <a:gd name="connsiteX68" fmla="*/ 2508236 w 2889236"/>
              <a:gd name="connsiteY68" fmla="*/ 2543175 h 6858000"/>
              <a:gd name="connsiteX69" fmla="*/ 2487598 w 2889236"/>
              <a:gd name="connsiteY69" fmla="*/ 2462213 h 6858000"/>
              <a:gd name="connsiteX70" fmla="*/ 2478073 w 2889236"/>
              <a:gd name="connsiteY70" fmla="*/ 2384425 h 6858000"/>
              <a:gd name="connsiteX71" fmla="*/ 2473311 w 2889236"/>
              <a:gd name="connsiteY71" fmla="*/ 2305050 h 6858000"/>
              <a:gd name="connsiteX72" fmla="*/ 2478073 w 2889236"/>
              <a:gd name="connsiteY72" fmla="*/ 2224088 h 6858000"/>
              <a:gd name="connsiteX73" fmla="*/ 2484423 w 2889236"/>
              <a:gd name="connsiteY73" fmla="*/ 2139950 h 6858000"/>
              <a:gd name="connsiteX74" fmla="*/ 2493948 w 2889236"/>
              <a:gd name="connsiteY74" fmla="*/ 2055813 h 6858000"/>
              <a:gd name="connsiteX75" fmla="*/ 2506648 w 2889236"/>
              <a:gd name="connsiteY75" fmla="*/ 1971675 h 6858000"/>
              <a:gd name="connsiteX76" fmla="*/ 2517761 w 2889236"/>
              <a:gd name="connsiteY76" fmla="*/ 1887538 h 6858000"/>
              <a:gd name="connsiteX77" fmla="*/ 2525698 w 2889236"/>
              <a:gd name="connsiteY77" fmla="*/ 1803400 h 6858000"/>
              <a:gd name="connsiteX78" fmla="*/ 2532048 w 2889236"/>
              <a:gd name="connsiteY78" fmla="*/ 1722438 h 6858000"/>
              <a:gd name="connsiteX79" fmla="*/ 2533636 w 2889236"/>
              <a:gd name="connsiteY79" fmla="*/ 1641475 h 6858000"/>
              <a:gd name="connsiteX80" fmla="*/ 2527286 w 2889236"/>
              <a:gd name="connsiteY80" fmla="*/ 1565275 h 6858000"/>
              <a:gd name="connsiteX81" fmla="*/ 2512998 w 2889236"/>
              <a:gd name="connsiteY81" fmla="*/ 1487488 h 6858000"/>
              <a:gd name="connsiteX82" fmla="*/ 2490773 w 2889236"/>
              <a:gd name="connsiteY82" fmla="*/ 1417638 h 6858000"/>
              <a:gd name="connsiteX83" fmla="*/ 2454261 w 2889236"/>
              <a:gd name="connsiteY83" fmla="*/ 1346200 h 6858000"/>
              <a:gd name="connsiteX84" fmla="*/ 2411398 w 2889236"/>
              <a:gd name="connsiteY84" fmla="*/ 1282700 h 6858000"/>
              <a:gd name="connsiteX85" fmla="*/ 2359011 w 2889236"/>
              <a:gd name="connsiteY85" fmla="*/ 1223963 h 6858000"/>
              <a:gd name="connsiteX86" fmla="*/ 2301861 w 2889236"/>
              <a:gd name="connsiteY86" fmla="*/ 1165225 h 6858000"/>
              <a:gd name="connsiteX87" fmla="*/ 2239948 w 2889236"/>
              <a:gd name="connsiteY87" fmla="*/ 1111250 h 6858000"/>
              <a:gd name="connsiteX88" fmla="*/ 2174861 w 2889236"/>
              <a:gd name="connsiteY88" fmla="*/ 1060450 h 6858000"/>
              <a:gd name="connsiteX89" fmla="*/ 2106598 w 2889236"/>
              <a:gd name="connsiteY89" fmla="*/ 1008063 h 6858000"/>
              <a:gd name="connsiteX90" fmla="*/ 2039923 w 2889236"/>
              <a:gd name="connsiteY90" fmla="*/ 957263 h 6858000"/>
              <a:gd name="connsiteX91" fmla="*/ 1973248 w 2889236"/>
              <a:gd name="connsiteY91" fmla="*/ 906463 h 6858000"/>
              <a:gd name="connsiteX92" fmla="*/ 1909748 w 2889236"/>
              <a:gd name="connsiteY92" fmla="*/ 852488 h 6858000"/>
              <a:gd name="connsiteX93" fmla="*/ 1849423 w 2889236"/>
              <a:gd name="connsiteY93" fmla="*/ 798513 h 6858000"/>
              <a:gd name="connsiteX94" fmla="*/ 1797036 w 2889236"/>
              <a:gd name="connsiteY94" fmla="*/ 739775 h 6858000"/>
              <a:gd name="connsiteX95" fmla="*/ 1749411 w 2889236"/>
              <a:gd name="connsiteY95" fmla="*/ 677863 h 6858000"/>
              <a:gd name="connsiteX96" fmla="*/ 1706548 w 2889236"/>
              <a:gd name="connsiteY96" fmla="*/ 604838 h 6858000"/>
              <a:gd name="connsiteX97" fmla="*/ 1670036 w 2889236"/>
              <a:gd name="connsiteY97" fmla="*/ 525463 h 6858000"/>
              <a:gd name="connsiteX98" fmla="*/ 1641461 w 2889236"/>
              <a:gd name="connsiteY98" fmla="*/ 441325 h 6858000"/>
              <a:gd name="connsiteX99" fmla="*/ 1614473 w 2889236"/>
              <a:gd name="connsiteY99" fmla="*/ 354013 h 6858000"/>
              <a:gd name="connsiteX100" fmla="*/ 1592248 w 2889236"/>
              <a:gd name="connsiteY100" fmla="*/ 263525 h 6858000"/>
              <a:gd name="connsiteX101" fmla="*/ 1566848 w 2889236"/>
              <a:gd name="connsiteY101" fmla="*/ 174625 h 6858000"/>
              <a:gd name="connsiteX102" fmla="*/ 1541448 w 2889236"/>
              <a:gd name="connsiteY102" fmla="*/ 873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2889236" h="6858000">
                <a:moveTo>
                  <a:pt x="1514461" y="0"/>
                </a:moveTo>
                <a:lnTo>
                  <a:pt x="1291796" y="0"/>
                </a:lnTo>
                <a:lnTo>
                  <a:pt x="1242998" y="0"/>
                </a:lnTo>
                <a:lnTo>
                  <a:pt x="303177" y="0"/>
                </a:lnTo>
                <a:lnTo>
                  <a:pt x="235415" y="0"/>
                </a:lnTo>
                <a:lnTo>
                  <a:pt x="0" y="0"/>
                </a:lnTo>
                <a:lnTo>
                  <a:pt x="0" y="6858000"/>
                </a:lnTo>
                <a:lnTo>
                  <a:pt x="235415" y="6858000"/>
                </a:lnTo>
                <a:lnTo>
                  <a:pt x="303177" y="6858000"/>
                </a:lnTo>
                <a:lnTo>
                  <a:pt x="1242998" y="6858000"/>
                </a:lnTo>
                <a:lnTo>
                  <a:pt x="1291795" y="6858000"/>
                </a:lnTo>
                <a:lnTo>
                  <a:pt x="1514461" y="6858000"/>
                </a:lnTo>
                <a:lnTo>
                  <a:pt x="1541448" y="6770688"/>
                </a:lnTo>
                <a:lnTo>
                  <a:pt x="1566848" y="6683375"/>
                </a:lnTo>
                <a:lnTo>
                  <a:pt x="1592248" y="6594475"/>
                </a:lnTo>
                <a:lnTo>
                  <a:pt x="1614473" y="6503988"/>
                </a:lnTo>
                <a:lnTo>
                  <a:pt x="1641461" y="6416675"/>
                </a:lnTo>
                <a:lnTo>
                  <a:pt x="1670036" y="6332538"/>
                </a:lnTo>
                <a:lnTo>
                  <a:pt x="1706548" y="6253163"/>
                </a:lnTo>
                <a:lnTo>
                  <a:pt x="1749411" y="6180138"/>
                </a:lnTo>
                <a:lnTo>
                  <a:pt x="1797036" y="6118225"/>
                </a:lnTo>
                <a:lnTo>
                  <a:pt x="1849423" y="6059488"/>
                </a:lnTo>
                <a:lnTo>
                  <a:pt x="1909748" y="6005513"/>
                </a:lnTo>
                <a:lnTo>
                  <a:pt x="1973248" y="5951538"/>
                </a:lnTo>
                <a:lnTo>
                  <a:pt x="2039923" y="5900738"/>
                </a:lnTo>
                <a:lnTo>
                  <a:pt x="2106598" y="5849938"/>
                </a:lnTo>
                <a:lnTo>
                  <a:pt x="2174861" y="5797550"/>
                </a:lnTo>
                <a:lnTo>
                  <a:pt x="2239948" y="5746750"/>
                </a:lnTo>
                <a:lnTo>
                  <a:pt x="2301861" y="5692775"/>
                </a:lnTo>
                <a:lnTo>
                  <a:pt x="2359011" y="5634038"/>
                </a:lnTo>
                <a:lnTo>
                  <a:pt x="2411398" y="5575300"/>
                </a:lnTo>
                <a:lnTo>
                  <a:pt x="2454261" y="5511800"/>
                </a:lnTo>
                <a:lnTo>
                  <a:pt x="2490773" y="5440363"/>
                </a:lnTo>
                <a:lnTo>
                  <a:pt x="2512998" y="5370513"/>
                </a:lnTo>
                <a:lnTo>
                  <a:pt x="2527286" y="5292725"/>
                </a:lnTo>
                <a:lnTo>
                  <a:pt x="2533636" y="5216525"/>
                </a:lnTo>
                <a:lnTo>
                  <a:pt x="2532048" y="5135563"/>
                </a:lnTo>
                <a:lnTo>
                  <a:pt x="2525698" y="5054600"/>
                </a:lnTo>
                <a:lnTo>
                  <a:pt x="2517761" y="4970463"/>
                </a:lnTo>
                <a:lnTo>
                  <a:pt x="2506648" y="4886325"/>
                </a:lnTo>
                <a:lnTo>
                  <a:pt x="2493948" y="4802188"/>
                </a:lnTo>
                <a:lnTo>
                  <a:pt x="2484423" y="4718050"/>
                </a:lnTo>
                <a:lnTo>
                  <a:pt x="2478073" y="4633913"/>
                </a:lnTo>
                <a:lnTo>
                  <a:pt x="2473311" y="4552950"/>
                </a:lnTo>
                <a:lnTo>
                  <a:pt x="2478073" y="4473575"/>
                </a:lnTo>
                <a:lnTo>
                  <a:pt x="2487598" y="4395788"/>
                </a:lnTo>
                <a:lnTo>
                  <a:pt x="2508236" y="4314825"/>
                </a:lnTo>
                <a:lnTo>
                  <a:pt x="2539986" y="4235450"/>
                </a:lnTo>
                <a:lnTo>
                  <a:pt x="2578086" y="4156075"/>
                </a:lnTo>
                <a:lnTo>
                  <a:pt x="2620948" y="4076700"/>
                </a:lnTo>
                <a:lnTo>
                  <a:pt x="2665398" y="3998913"/>
                </a:lnTo>
                <a:lnTo>
                  <a:pt x="2713024" y="3919538"/>
                </a:lnTo>
                <a:lnTo>
                  <a:pt x="2755886" y="3840163"/>
                </a:lnTo>
                <a:lnTo>
                  <a:pt x="2798748" y="3759200"/>
                </a:lnTo>
                <a:lnTo>
                  <a:pt x="2835261" y="3678238"/>
                </a:lnTo>
                <a:lnTo>
                  <a:pt x="2863836" y="3597275"/>
                </a:lnTo>
                <a:lnTo>
                  <a:pt x="2879711" y="3514725"/>
                </a:lnTo>
                <a:lnTo>
                  <a:pt x="2889236" y="3429000"/>
                </a:lnTo>
                <a:lnTo>
                  <a:pt x="2879711" y="3343275"/>
                </a:lnTo>
                <a:lnTo>
                  <a:pt x="2863836" y="3260725"/>
                </a:lnTo>
                <a:lnTo>
                  <a:pt x="2835261" y="3179763"/>
                </a:lnTo>
                <a:lnTo>
                  <a:pt x="2798748" y="3098800"/>
                </a:lnTo>
                <a:lnTo>
                  <a:pt x="2755886" y="3017838"/>
                </a:lnTo>
                <a:lnTo>
                  <a:pt x="2713024" y="2938463"/>
                </a:lnTo>
                <a:lnTo>
                  <a:pt x="2665398" y="2859088"/>
                </a:lnTo>
                <a:lnTo>
                  <a:pt x="2620948" y="2781300"/>
                </a:lnTo>
                <a:lnTo>
                  <a:pt x="2578086" y="2701925"/>
                </a:lnTo>
                <a:lnTo>
                  <a:pt x="2539986" y="2622550"/>
                </a:lnTo>
                <a:lnTo>
                  <a:pt x="2508236" y="2543175"/>
                </a:lnTo>
                <a:lnTo>
                  <a:pt x="2487598" y="2462213"/>
                </a:lnTo>
                <a:lnTo>
                  <a:pt x="2478073" y="2384425"/>
                </a:lnTo>
                <a:lnTo>
                  <a:pt x="2473311" y="2305050"/>
                </a:lnTo>
                <a:lnTo>
                  <a:pt x="2478073" y="2224088"/>
                </a:lnTo>
                <a:lnTo>
                  <a:pt x="2484423" y="2139950"/>
                </a:lnTo>
                <a:lnTo>
                  <a:pt x="2493948" y="2055813"/>
                </a:lnTo>
                <a:lnTo>
                  <a:pt x="2506648" y="1971675"/>
                </a:lnTo>
                <a:lnTo>
                  <a:pt x="2517761" y="1887538"/>
                </a:lnTo>
                <a:lnTo>
                  <a:pt x="2525698" y="1803400"/>
                </a:lnTo>
                <a:lnTo>
                  <a:pt x="2532048" y="1722438"/>
                </a:lnTo>
                <a:lnTo>
                  <a:pt x="2533636" y="1641475"/>
                </a:lnTo>
                <a:lnTo>
                  <a:pt x="2527286" y="1565275"/>
                </a:lnTo>
                <a:lnTo>
                  <a:pt x="2512998" y="1487488"/>
                </a:lnTo>
                <a:lnTo>
                  <a:pt x="2490773" y="1417638"/>
                </a:lnTo>
                <a:lnTo>
                  <a:pt x="2454261" y="1346200"/>
                </a:lnTo>
                <a:lnTo>
                  <a:pt x="2411398" y="1282700"/>
                </a:lnTo>
                <a:lnTo>
                  <a:pt x="2359011" y="1223963"/>
                </a:lnTo>
                <a:lnTo>
                  <a:pt x="2301861" y="1165225"/>
                </a:lnTo>
                <a:lnTo>
                  <a:pt x="2239948" y="1111250"/>
                </a:lnTo>
                <a:lnTo>
                  <a:pt x="2174861" y="1060450"/>
                </a:lnTo>
                <a:lnTo>
                  <a:pt x="2106598" y="1008063"/>
                </a:lnTo>
                <a:lnTo>
                  <a:pt x="2039923" y="957263"/>
                </a:lnTo>
                <a:lnTo>
                  <a:pt x="1973248" y="906463"/>
                </a:lnTo>
                <a:lnTo>
                  <a:pt x="1909748" y="852488"/>
                </a:lnTo>
                <a:lnTo>
                  <a:pt x="1849423" y="798513"/>
                </a:lnTo>
                <a:lnTo>
                  <a:pt x="1797036" y="739775"/>
                </a:lnTo>
                <a:lnTo>
                  <a:pt x="1749411" y="677863"/>
                </a:lnTo>
                <a:lnTo>
                  <a:pt x="1706548" y="604838"/>
                </a:lnTo>
                <a:lnTo>
                  <a:pt x="1670036" y="525463"/>
                </a:lnTo>
                <a:lnTo>
                  <a:pt x="1641461" y="441325"/>
                </a:lnTo>
                <a:lnTo>
                  <a:pt x="1614473" y="354013"/>
                </a:lnTo>
                <a:lnTo>
                  <a:pt x="1592248" y="263525"/>
                </a:lnTo>
                <a:lnTo>
                  <a:pt x="1566848" y="174625"/>
                </a:lnTo>
                <a:lnTo>
                  <a:pt x="1541448" y="87313"/>
                </a:lnTo>
                <a:close/>
              </a:path>
            </a:pathLst>
          </a:custGeom>
          <a:solidFill>
            <a:srgbClr val="171624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75257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F84FA2-D3DA-4C90-8510-AB052449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en-US" dirty="0"/>
              <a:t>Did you know that physical activity is good for the brain?</a:t>
            </a:r>
            <a:endParaRPr lang="sv-SE" dirty="0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70E7FAAF-E4A7-4A2C-896C-A90D612DF5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7194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848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D288F4-9D7C-45B1-A65C-35AB0DA86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sv-SE" dirty="0" err="1"/>
              <a:t>daily</a:t>
            </a:r>
            <a:r>
              <a:rPr lang="sv-SE" dirty="0"/>
              <a:t> </a:t>
            </a:r>
            <a:r>
              <a:rPr lang="sv-SE" dirty="0" err="1"/>
              <a:t>exercise</a:t>
            </a:r>
            <a:endParaRPr lang="sv-SE" dirty="0"/>
          </a:p>
        </p:txBody>
      </p:sp>
      <p:graphicFrame>
        <p:nvGraphicFramePr>
          <p:cNvPr id="32" name="Platshållare för innehåll 2">
            <a:extLst>
              <a:ext uri="{FF2B5EF4-FFF2-40B4-BE49-F238E27FC236}">
                <a16:creationId xmlns:a16="http://schemas.microsoft.com/office/drawing/2014/main" id="{7C066BA6-29B0-43E4-A55E-200E6D1BF7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536403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2183873"/>
      </p:ext>
    </p:extLst>
  </p:cSld>
  <p:clrMapOvr>
    <a:masterClrMapping/>
  </p:clrMapOvr>
</p:sld>
</file>

<file path=ppt/theme/theme1.xml><?xml version="1.0" encoding="utf-8"?>
<a:theme xmlns:a="http://schemas.openxmlformats.org/drawingml/2006/main" name="Bricka">
  <a:themeElements>
    <a:clrScheme name="Brick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ric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c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30DE941B378D40BE708420BBAAA952" ma:contentTypeVersion="10" ma:contentTypeDescription="Skapa ett nytt dokument." ma:contentTypeScope="" ma:versionID="e23c998cdfdaef1984b8a1ae3e996081">
  <xsd:schema xmlns:xsd="http://www.w3.org/2001/XMLSchema" xmlns:xs="http://www.w3.org/2001/XMLSchema" xmlns:p="http://schemas.microsoft.com/office/2006/metadata/properties" xmlns:ns2="7aef7431-67b1-494f-8d24-469b5fa11e2c" xmlns:ns3="bb7e2e89-a4c4-4e7f-a274-7eb3833f37fc" targetNamespace="http://schemas.microsoft.com/office/2006/metadata/properties" ma:root="true" ma:fieldsID="34a7a0825594e41ef40643f45bb0addd" ns2:_="" ns3:_="">
    <xsd:import namespace="7aef7431-67b1-494f-8d24-469b5fa11e2c"/>
    <xsd:import namespace="bb7e2e89-a4c4-4e7f-a274-7eb3833f37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ef7431-67b1-494f-8d24-469b5fa11e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7e2e89-a4c4-4e7f-a274-7eb3833f37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A031FA-9A75-476A-90B4-B292F50EDA0A}">
  <ds:schemaRefs>
    <ds:schemaRef ds:uri="http://purl.org/dc/terms/"/>
    <ds:schemaRef ds:uri="http://schemas.openxmlformats.org/package/2006/metadata/core-properties"/>
    <ds:schemaRef ds:uri="00e7bb5d-7563-4aaf-9cf1-eb1e008b9506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47109db-955b-4f91-ba51-cd40bc012bc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3587FC0-D0E2-48D0-85BB-1344611D92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D74D04-089E-4B54-9267-46A0E17557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ef7431-67b1-494f-8d24-469b5fa11e2c"/>
    <ds:schemaRef ds:uri="bb7e2e89-a4c4-4e7f-a274-7eb3833f37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112</Words>
  <Application>Microsoft Office PowerPoint</Application>
  <PresentationFormat>Bredbild</PresentationFormat>
  <Paragraphs>9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Impact</vt:lpstr>
      <vt:lpstr>Bricka</vt:lpstr>
      <vt:lpstr>Good habits of the month: Physical activity</vt:lpstr>
      <vt:lpstr>Did you know that physical activity is good for the brain?</vt:lpstr>
      <vt:lpstr>daily exercise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Månadens goda vana: Fysisk aktivitet</dc:title>
  <dc:creator>Sofia Lovett</dc:creator>
  <cp:lastModifiedBy>Jan Wasikkaoja</cp:lastModifiedBy>
  <cp:revision>4</cp:revision>
  <dcterms:created xsi:type="dcterms:W3CDTF">2019-09-12T11:03:20Z</dcterms:created>
  <dcterms:modified xsi:type="dcterms:W3CDTF">2020-03-08T15:56:01Z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0x010100E630DE941B378D40BE708420BBAAA952</vt:lpwstr>
  </property>
</Properties>
</file>