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66" r:id="rId4"/>
    <p:sldId id="279" r:id="rId5"/>
    <p:sldId id="258" r:id="rId6"/>
    <p:sldId id="267" r:id="rId7"/>
    <p:sldId id="260" r:id="rId8"/>
    <p:sldId id="272" r:id="rId9"/>
    <p:sldId id="273" r:id="rId10"/>
    <p:sldId id="274" r:id="rId11"/>
    <p:sldId id="277" r:id="rId12"/>
    <p:sldId id="262" r:id="rId13"/>
    <p:sldId id="263" r:id="rId14"/>
    <p:sldId id="261" r:id="rId15"/>
    <p:sldId id="264" r:id="rId16"/>
    <p:sldId id="270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084FB-4241-440F-BFB7-91CBE3AF8CF9}" type="datetimeFigureOut">
              <a:rPr lang="en-GB" smtClean="0"/>
              <a:pPr/>
              <a:t>14/01/2017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E3872-E96E-4683-9D7B-562865142D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534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Click on images for internet links. Explain</a:t>
            </a:r>
            <a:r>
              <a:rPr lang="en-GB" baseline="0" dirty="0" smtClean="0"/>
              <a:t> the use of </a:t>
            </a:r>
            <a:r>
              <a:rPr lang="en-GB" baseline="0" dirty="0" err="1" smtClean="0"/>
              <a:t>Facebook</a:t>
            </a:r>
            <a:r>
              <a:rPr lang="en-GB" baseline="0" dirty="0" smtClean="0"/>
              <a:t> and Twitter.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3872-E96E-4683-9D7B-562865142D0A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Knowledge organisers are created by students and checked by teacher</a:t>
            </a:r>
            <a:r>
              <a:rPr lang="en-GB" dirty="0" smtClean="0">
                <a:sym typeface="Wingdings" pitchFamily="2" charset="2"/>
              </a:rPr>
              <a:t> skills on taking notes/ long-term</a:t>
            </a:r>
            <a:r>
              <a:rPr lang="en-GB" baseline="0" dirty="0" smtClean="0">
                <a:sym typeface="Wingdings" pitchFamily="2" charset="2"/>
              </a:rPr>
              <a:t> memory.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3872-E96E-4683-9D7B-562865142D0A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30E03-4FFE-4130-B582-9EC015CB9246}" type="datetimeFigureOut">
              <a:rPr lang="en-GB" smtClean="0"/>
              <a:pPr/>
              <a:t>14/01/2017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2A8E4-F3F0-4843-9558-4F8701B6FB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30E03-4FFE-4130-B582-9EC015CB9246}" type="datetimeFigureOut">
              <a:rPr lang="en-GB" smtClean="0"/>
              <a:pPr/>
              <a:t>14/01/2017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2A8E4-F3F0-4843-9558-4F8701B6FB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30E03-4FFE-4130-B582-9EC015CB9246}" type="datetimeFigureOut">
              <a:rPr lang="en-GB" smtClean="0"/>
              <a:pPr/>
              <a:t>14/01/2017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2A8E4-F3F0-4843-9558-4F8701B6FB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30E03-4FFE-4130-B582-9EC015CB9246}" type="datetimeFigureOut">
              <a:rPr lang="en-GB" smtClean="0"/>
              <a:pPr/>
              <a:t>14/01/2017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2A8E4-F3F0-4843-9558-4F8701B6FB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30E03-4FFE-4130-B582-9EC015CB9246}" type="datetimeFigureOut">
              <a:rPr lang="en-GB" smtClean="0"/>
              <a:pPr/>
              <a:t>14/01/2017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2A8E4-F3F0-4843-9558-4F8701B6FB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30E03-4FFE-4130-B582-9EC015CB9246}" type="datetimeFigureOut">
              <a:rPr lang="en-GB" smtClean="0"/>
              <a:pPr/>
              <a:t>14/01/2017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2A8E4-F3F0-4843-9558-4F8701B6FB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30E03-4FFE-4130-B582-9EC015CB9246}" type="datetimeFigureOut">
              <a:rPr lang="en-GB" smtClean="0"/>
              <a:pPr/>
              <a:t>14/01/2017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2A8E4-F3F0-4843-9558-4F8701B6FB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30E03-4FFE-4130-B582-9EC015CB9246}" type="datetimeFigureOut">
              <a:rPr lang="en-GB" smtClean="0"/>
              <a:pPr/>
              <a:t>14/01/2017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2A8E4-F3F0-4843-9558-4F8701B6FB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30E03-4FFE-4130-B582-9EC015CB9246}" type="datetimeFigureOut">
              <a:rPr lang="en-GB" smtClean="0"/>
              <a:pPr/>
              <a:t>14/01/2017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2A8E4-F3F0-4843-9558-4F8701B6FB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30E03-4FFE-4130-B582-9EC015CB9246}" type="datetimeFigureOut">
              <a:rPr lang="en-GB" smtClean="0"/>
              <a:pPr/>
              <a:t>14/01/2017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2A8E4-F3F0-4843-9558-4F8701B6FB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30E03-4FFE-4130-B582-9EC015CB9246}" type="datetimeFigureOut">
              <a:rPr lang="en-GB" smtClean="0"/>
              <a:pPr/>
              <a:t>14/01/2017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32A8E4-F3F0-4843-9558-4F8701B6FB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C530E03-4FFE-4130-B582-9EC015CB9246}" type="datetimeFigureOut">
              <a:rPr lang="en-GB" smtClean="0"/>
              <a:pPr/>
              <a:t>14/01/2017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832A8E4-F3F0-4843-9558-4F8701B6FB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pinterest.com/pkokkinou/geography-is-easy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eographyiseasy.files.wordpress.com/2016/11/poste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reativebloq.com/infographic/tools-2131971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geographyiseasy.wordpress.com/" TargetMode="External"/><Relationship Id="rId7" Type="http://schemas.openxmlformats.org/officeDocument/2006/relationships/hyperlink" Target="https://twitter.com/KokkinosPat?ref_src=twsrc%5etf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s://www.facebook.com/patriciakokkinou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://www.geographyiseasy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eographyiseasy.wordpress.com/2015/10/24/gcse-unit-2-coastal-landscap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graphyiseasy.wordpress.com/2015/02/15/revision-tip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geographyiseasy.wordpress.com/2013/11/23/hot-spot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eographyiseasy.wordpress.com/2016/06/22/year-3-project-on-eco-cities/" TargetMode="External"/><Relationship Id="rId2" Type="http://schemas.openxmlformats.org/officeDocument/2006/relationships/hyperlink" Target="https://geographyiseasy.wordpress.com/2016/11/27/project-based-learning-how-to-make-our-school-more-sustainabl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eographyiseasy.wordpress.com/2015/12/03/year-3-project-on-boxing-day-tsunami/" TargetMode="External"/><Relationship Id="rId5" Type="http://schemas.openxmlformats.org/officeDocument/2006/relationships/hyperlink" Target="https://geographyiseasy.wordpress.com/2016/11/30/year-3-three-dimensional-scale-models-of-plate-boundaries/" TargetMode="External"/><Relationship Id="rId4" Type="http://schemas.openxmlformats.org/officeDocument/2006/relationships/hyperlink" Target="https://geographyiseasy.wordpress.com/2016/11/30/year-2-project-on-processes-of-coastal-erosion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geographyiseasy.wordpress.com/category/wall-of-fame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link.com/scene/62933590735427993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tools.net/random-name-picker/59_5dZ9Nh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0qnfpa9mqrvq/sustainable-schools-3m4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op.it/t/geography-by-patricia-kokkino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coop.it/t/geography-by-patricia-kokkino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406640" cy="99537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tx1"/>
                </a:solidFill>
              </a:rPr>
              <a:t>Use of ICT in Geography</a:t>
            </a:r>
            <a:endParaRPr lang="en-GB" sz="5400" dirty="0">
              <a:solidFill>
                <a:schemeClr val="tx1"/>
              </a:solidFill>
            </a:endParaRPr>
          </a:p>
        </p:txBody>
      </p:sp>
      <p:pic>
        <p:nvPicPr>
          <p:cNvPr id="23561" name="Picture 9" descr="http://www.thinkgeography.org.uk/new%20pages/Images/glo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4608512" cy="451779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27984" y="2780928"/>
            <a:ext cx="4464496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Facts about the school: </a:t>
            </a:r>
          </a:p>
          <a:p>
            <a:r>
              <a:rPr lang="en-GB" sz="2400" dirty="0" smtClean="0"/>
              <a:t>Students have no access to tablets /laptops.</a:t>
            </a:r>
          </a:p>
          <a:p>
            <a:r>
              <a:rPr lang="en-GB" sz="2400" dirty="0" smtClean="0"/>
              <a:t>Possible use of mobiles </a:t>
            </a:r>
            <a:br>
              <a:rPr lang="en-GB" sz="2400" dirty="0" smtClean="0"/>
            </a:br>
            <a:r>
              <a:rPr lang="en-GB" sz="2400" dirty="0" smtClean="0"/>
              <a:t>Access to labs very limited as there are only 4 labs and they are used by IT teachers and Media Studies teacher.</a:t>
            </a:r>
          </a:p>
          <a:p>
            <a:endParaRPr lang="en-GB" sz="24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12776"/>
            <a:ext cx="530237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6- Alternative tool: </a:t>
            </a:r>
            <a:r>
              <a:rPr lang="en-GB" dirty="0" err="1" smtClean="0"/>
              <a:t>Pinterest</a:t>
            </a:r>
            <a:endParaRPr lang="en-GB" dirty="0"/>
          </a:p>
        </p:txBody>
      </p:sp>
      <p:pic>
        <p:nvPicPr>
          <p:cNvPr id="4" name="Picture 3" descr="Captur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1632" y="1484784"/>
            <a:ext cx="6198760" cy="52633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7</a:t>
            </a:r>
            <a:r>
              <a:rPr lang="en-GB" dirty="0" smtClean="0"/>
              <a:t>-Use </a:t>
            </a:r>
            <a:r>
              <a:rPr lang="en-GB" dirty="0" smtClean="0"/>
              <a:t>of </a:t>
            </a:r>
            <a:r>
              <a:rPr lang="en-GB" dirty="0" err="1" smtClean="0"/>
              <a:t>Infographic</a:t>
            </a:r>
            <a:r>
              <a:rPr lang="en-GB" dirty="0" smtClean="0"/>
              <a:t> to create poster</a:t>
            </a:r>
            <a:endParaRPr lang="en-GB" dirty="0"/>
          </a:p>
        </p:txBody>
      </p:sp>
      <p:pic>
        <p:nvPicPr>
          <p:cNvPr id="7" name="Picture 6" descr="Captur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556792"/>
            <a:ext cx="3858164" cy="51251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2121" y="1988840"/>
            <a:ext cx="3168352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>
                <a:hlinkClick r:id="rId4"/>
              </a:rPr>
              <a:t>10 free tools for creating </a:t>
            </a:r>
            <a:r>
              <a:rPr lang="en-GB" sz="3200" b="1" dirty="0" err="1" smtClean="0">
                <a:hlinkClick r:id="rId4"/>
              </a:rPr>
              <a:t>infographics</a:t>
            </a:r>
            <a:endParaRPr lang="en-GB" sz="3200" b="1" dirty="0" smtClean="0"/>
          </a:p>
          <a:p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971600" y="0"/>
            <a:ext cx="4382939" cy="147161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/>
                </a:solidFill>
              </a:rPr>
              <a:t>Use of a blog/site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266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93345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3645024"/>
            <a:ext cx="9143999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Linked to a public </a:t>
            </a:r>
            <a:r>
              <a:rPr lang="en-GB" sz="3200" dirty="0" err="1"/>
              <a:t>F</a:t>
            </a:r>
            <a:r>
              <a:rPr lang="en-GB" sz="3200" dirty="0" err="1" smtClean="0"/>
              <a:t>acebook</a:t>
            </a:r>
            <a:r>
              <a:rPr lang="en-GB" sz="3200" dirty="0" smtClean="0"/>
              <a:t> page and twitter account</a:t>
            </a:r>
            <a:endParaRPr lang="en-GB" sz="3200" dirty="0"/>
          </a:p>
        </p:txBody>
      </p:sp>
      <p:pic>
        <p:nvPicPr>
          <p:cNvPr id="26628" name="Picture 4" descr="https://scontent-frt3-1.xx.fbcdn.net/v/t1.0-9/303360_332977566776016_1259918004_n.jpg?oh=7c3180b2500ba4292112462d6dade224&amp;oe=58B84A6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505325"/>
            <a:ext cx="2409825" cy="2352675"/>
          </a:xfrm>
          <a:prstGeom prst="rect">
            <a:avLst/>
          </a:prstGeom>
          <a:noFill/>
        </p:spPr>
      </p:pic>
      <p:pic>
        <p:nvPicPr>
          <p:cNvPr id="10" name="Picture 2" descr="https://pbs.twimg.com/profile_images/531381005165158401/bUJYaSO9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4653136"/>
            <a:ext cx="1872208" cy="1872208"/>
          </a:xfrm>
          <a:prstGeom prst="rect">
            <a:avLst/>
          </a:prstGeom>
          <a:noFill/>
        </p:spPr>
      </p:pic>
      <p:pic>
        <p:nvPicPr>
          <p:cNvPr id="26630" name="Picture 6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19" y="5445224"/>
            <a:ext cx="312034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652120" y="4293096"/>
            <a:ext cx="309634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Linked to a site on teaching methods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962088" cy="184482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1- Access to notes/presentations/exam and revision skills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16832"/>
            <a:ext cx="7786112" cy="4467944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hlinkClick r:id="rId3"/>
              </a:rPr>
              <a:t>Online revision notes with videos</a:t>
            </a:r>
            <a:endParaRPr lang="en-GB" sz="3600" b="1" dirty="0" smtClean="0"/>
          </a:p>
          <a:p>
            <a:r>
              <a:rPr lang="en-GB" sz="3600" b="1" dirty="0" smtClean="0"/>
              <a:t>Knowledge organisers</a:t>
            </a:r>
          </a:p>
          <a:p>
            <a:r>
              <a:rPr lang="en-GB" sz="3600" b="1" dirty="0" smtClean="0"/>
              <a:t>Questions for self-quizzing and exam skills: </a:t>
            </a:r>
            <a:r>
              <a:rPr lang="en-GB" sz="3600" b="1" dirty="0" err="1" smtClean="0"/>
              <a:t>e,g</a:t>
            </a:r>
            <a:r>
              <a:rPr lang="en-GB" sz="3600" b="1" dirty="0" smtClean="0"/>
              <a:t>. Final Self-quizzing and exam skills- GCSE Coastal Landscapes</a:t>
            </a:r>
          </a:p>
          <a:p>
            <a:r>
              <a:rPr lang="en-GB" sz="3600" b="1" dirty="0" smtClean="0">
                <a:hlinkClick r:id="rId4"/>
              </a:rPr>
              <a:t>Revision skills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tx1"/>
                </a:solidFill>
              </a:rPr>
              <a:t>2- Blended learning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4400" dirty="0" smtClean="0">
                <a:hlinkClick r:id="rId2"/>
              </a:rPr>
              <a:t>Lesson on hot spots</a:t>
            </a:r>
            <a:r>
              <a:rPr lang="en-GB" sz="4400" dirty="0" smtClean="0"/>
              <a:t> (GCSE)</a:t>
            </a:r>
          </a:p>
          <a:p>
            <a:pPr>
              <a:buNone/>
            </a:pPr>
            <a:endParaRPr lang="en-GB" sz="4400" dirty="0" smtClean="0"/>
          </a:p>
          <a:p>
            <a:pPr>
              <a:buNone/>
            </a:pPr>
            <a:endParaRPr lang="en-GB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294493"/>
            <a:ext cx="5904656" cy="456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12488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3- Project-based learning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243232"/>
          </a:xfrm>
        </p:spPr>
        <p:txBody>
          <a:bodyPr/>
          <a:lstStyle/>
          <a:p>
            <a:r>
              <a:rPr lang="en-GB" sz="3200" b="1" dirty="0" smtClean="0">
                <a:hlinkClick r:id="rId2"/>
              </a:rPr>
              <a:t>Project-based learning: ‘How to make our school more sustainable’</a:t>
            </a:r>
            <a:endParaRPr lang="en-GB" sz="3200" b="1" dirty="0" smtClean="0"/>
          </a:p>
          <a:p>
            <a:endParaRPr lang="en-GB" b="1" dirty="0" smtClean="0"/>
          </a:p>
          <a:p>
            <a:r>
              <a:rPr lang="en-GB" b="1" dirty="0" smtClean="0">
                <a:hlinkClick r:id="rId3"/>
              </a:rPr>
              <a:t>Year 3 Project on eco-cities</a:t>
            </a:r>
            <a:endParaRPr lang="en-GB" b="1" dirty="0" smtClean="0"/>
          </a:p>
          <a:p>
            <a:r>
              <a:rPr lang="en-GB" b="1" dirty="0" smtClean="0">
                <a:hlinkClick r:id="rId4"/>
              </a:rPr>
              <a:t>YEAR 2 Project on processes of coastal erosion</a:t>
            </a:r>
            <a:endParaRPr lang="en-GB" b="1" dirty="0" smtClean="0"/>
          </a:p>
          <a:p>
            <a:r>
              <a:rPr lang="en-GB" b="1" dirty="0" smtClean="0">
                <a:hlinkClick r:id="rId5"/>
              </a:rPr>
              <a:t>Year 3 Three-dimensional scale models of plate boundaries</a:t>
            </a:r>
            <a:endParaRPr lang="en-GB" b="1" dirty="0" smtClean="0"/>
          </a:p>
          <a:p>
            <a:r>
              <a:rPr lang="en-GB" b="1" dirty="0" smtClean="0">
                <a:hlinkClick r:id="rId6"/>
              </a:rPr>
              <a:t>Year 3- Project on Boxing day tsunami</a:t>
            </a:r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51" y="548680"/>
            <a:ext cx="894774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4- Promoting excellence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4400" b="1" dirty="0" smtClean="0"/>
          </a:p>
          <a:p>
            <a:pPr>
              <a:buNone/>
            </a:pPr>
            <a:endParaRPr lang="en-GB" sz="4400" b="1" dirty="0"/>
          </a:p>
        </p:txBody>
      </p:sp>
      <p:pic>
        <p:nvPicPr>
          <p:cNvPr id="32770" name="Picture 2" descr="http://www.fulton58.org/vimages/shared/vnews/stories/55227e755b611/1_Wall-of-Fame-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60848"/>
            <a:ext cx="709250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1043608" y="332656"/>
            <a:ext cx="3355975" cy="76517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5400" dirty="0" smtClean="0">
                <a:solidFill>
                  <a:schemeClr val="tx1"/>
                </a:solidFill>
              </a:rPr>
              <a:t>Web tools </a:t>
            </a:r>
            <a:endParaRPr lang="en-GB" sz="5400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1736725" y="1268413"/>
            <a:ext cx="7407275" cy="2082800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1- To improve students' understanding of course materials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581128"/>
            <a:ext cx="691276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Click on images or links to access examples of the use of ICT in Geography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089" y="1484784"/>
            <a:ext cx="819691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43608" y="332656"/>
            <a:ext cx="28777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err="1">
                <a:latin typeface="+mj-lt"/>
                <a:hlinkClick r:id="rId3"/>
              </a:rPr>
              <a:t>Thinglink</a:t>
            </a:r>
            <a:endParaRPr lang="en-GB" sz="4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88640"/>
            <a:ext cx="7498080" cy="2413248"/>
          </a:xfrm>
        </p:spPr>
        <p:txBody>
          <a:bodyPr/>
          <a:lstStyle/>
          <a:p>
            <a:pPr>
              <a:buNone/>
            </a:pPr>
            <a:r>
              <a:rPr lang="en-GB" b="1" dirty="0" err="1" smtClean="0"/>
              <a:t>ThingLink</a:t>
            </a:r>
            <a:r>
              <a:rPr lang="en-GB" b="1" dirty="0" smtClean="0"/>
              <a:t> makes your images interactive by adding notes, links, another images and even YouTube videos on top of them</a:t>
            </a:r>
            <a:r>
              <a:rPr lang="en-GB" b="1" dirty="0" smtClean="0"/>
              <a:t>.</a:t>
            </a:r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67" y="2349327"/>
            <a:ext cx="9101433" cy="450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b="1" dirty="0" smtClean="0"/>
              <a:t/>
            </a:r>
            <a:br>
              <a:rPr lang="en-GB" sz="4800" b="1" dirty="0" smtClean="0"/>
            </a:br>
            <a:r>
              <a:rPr lang="en-GB" sz="4800" b="1" dirty="0" smtClean="0"/>
              <a:t>2- To improve long-term memory and literacy</a:t>
            </a:r>
            <a:br>
              <a:rPr lang="en-GB" sz="4800" b="1" dirty="0" smtClean="0"/>
            </a:b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4000" b="1" dirty="0" smtClean="0"/>
              <a:t>In our school, the majority of students are EFL students. I have found this web tool to create a fun activity to learn/revise new key words - year 2 (KS3 year 8). </a:t>
            </a:r>
          </a:p>
          <a:p>
            <a:pPr>
              <a:buNone/>
            </a:pPr>
            <a:endParaRPr lang="en-GB" sz="4000" b="1" dirty="0" smtClean="0"/>
          </a:p>
          <a:p>
            <a:pPr>
              <a:buNone/>
            </a:pPr>
            <a:endParaRPr lang="en-GB" sz="4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en-GB" sz="4000" b="1" dirty="0" smtClean="0"/>
              <a:t/>
            </a:r>
            <a:br>
              <a:rPr lang="en-GB" sz="4000" b="1" dirty="0" smtClean="0"/>
            </a:br>
            <a:endParaRPr lang="en-GB" sz="4000" b="1" dirty="0" smtClean="0"/>
          </a:p>
          <a:p>
            <a:pPr>
              <a:buNone/>
            </a:pPr>
            <a:endParaRPr lang="en-GB" sz="4000" b="1" dirty="0" smtClean="0"/>
          </a:p>
          <a:p>
            <a:pPr>
              <a:buNone/>
            </a:pPr>
            <a:endParaRPr lang="en-GB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6820145" cy="571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75656" y="260648"/>
            <a:ext cx="7661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3600" b="1" dirty="0" smtClean="0">
                <a:solidFill>
                  <a:schemeClr val="accent4"/>
                </a:solidFill>
                <a:hlinkClick r:id="rId3"/>
              </a:rPr>
              <a:t>Random key word picker on coasts</a:t>
            </a:r>
            <a:endParaRPr lang="en-GB" sz="3600" b="1" dirty="0" smtClean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3- For presentations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4800" b="1" dirty="0" smtClean="0"/>
              <a:t>Use of </a:t>
            </a:r>
            <a:r>
              <a:rPr lang="en-GB" sz="4800" b="1" dirty="0" err="1" smtClean="0"/>
              <a:t>Prezi</a:t>
            </a:r>
            <a:r>
              <a:rPr lang="en-GB" sz="4800" b="1" dirty="0" smtClean="0"/>
              <a:t> by the students for PBL</a:t>
            </a:r>
          </a:p>
          <a:p>
            <a:pPr>
              <a:buNone/>
            </a:pPr>
            <a:r>
              <a:rPr lang="en-GB" sz="4800" b="1" dirty="0" smtClean="0">
                <a:hlinkClick r:id="rId2"/>
              </a:rPr>
              <a:t>Sustainable schools</a:t>
            </a:r>
            <a:endParaRPr lang="en-GB" sz="4800" b="1" dirty="0" smtClean="0"/>
          </a:p>
          <a:p>
            <a:pPr>
              <a:buNone/>
            </a:pP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/>
          <a:lstStyle/>
          <a:p>
            <a:r>
              <a:rPr lang="en-GB" dirty="0" smtClean="0"/>
              <a:t>4- To curate resources</a:t>
            </a:r>
            <a:endParaRPr lang="en-GB" dirty="0"/>
          </a:p>
        </p:txBody>
      </p:sp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8266578" cy="5256584"/>
          </a:xfrm>
          <a:prstGeom prst="rect">
            <a:avLst/>
          </a:prstGeom>
        </p:spPr>
      </p:pic>
      <p:pic>
        <p:nvPicPr>
          <p:cNvPr id="7170" name="Picture 2" descr="http://static.commentcamarche.net/www.commentcamarche.net/faq/images/jpTIJZqp-scoopit-s-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60648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5- Other use of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None/>
            </a:pPr>
            <a:r>
              <a:rPr lang="en-GB" dirty="0" smtClean="0"/>
              <a:t>Ask students to curate articles on a specific topic. </a:t>
            </a:r>
          </a:p>
          <a:p>
            <a:pPr>
              <a:buNone/>
            </a:pPr>
            <a:r>
              <a:rPr lang="en-GB" dirty="0" smtClean="0"/>
              <a:t>The main drawback of this tool is that you can’t create more than one topic.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3" name="Picture 2" descr="http://static.commentcamarche.net/www.commentcamarche.net/faq/images/jpTIJZqp-scoopit-s-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311</Words>
  <Application>Microsoft Office PowerPoint</Application>
  <PresentationFormat>On-screen Show (4:3)</PresentationFormat>
  <Paragraphs>53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Use of ICT in Geography</vt:lpstr>
      <vt:lpstr>Web tools </vt:lpstr>
      <vt:lpstr>Slide 3</vt:lpstr>
      <vt:lpstr>Slide 4</vt:lpstr>
      <vt:lpstr> 2- To improve long-term memory and literacy </vt:lpstr>
      <vt:lpstr>Slide 6</vt:lpstr>
      <vt:lpstr>3- For presentations</vt:lpstr>
      <vt:lpstr>4- To curate resources</vt:lpstr>
      <vt:lpstr>5- Other use of </vt:lpstr>
      <vt:lpstr>6- Alternative tool: Pinterest</vt:lpstr>
      <vt:lpstr>7-Use of Infographic to create poster</vt:lpstr>
      <vt:lpstr>Use of a blog/site</vt:lpstr>
      <vt:lpstr>1- Access to notes/presentations/exam and revision skills</vt:lpstr>
      <vt:lpstr>2- Blended learning</vt:lpstr>
      <vt:lpstr>3- Project-based learning</vt:lpstr>
      <vt:lpstr>Slide 16</vt:lpstr>
      <vt:lpstr>4- Promoting excellence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ICT in Geography</dc:title>
  <dc:creator>Patricia</dc:creator>
  <cp:lastModifiedBy>Patricia</cp:lastModifiedBy>
  <cp:revision>79</cp:revision>
  <dcterms:created xsi:type="dcterms:W3CDTF">2016-12-11T13:20:32Z</dcterms:created>
  <dcterms:modified xsi:type="dcterms:W3CDTF">2017-01-14T06:36:31Z</dcterms:modified>
</cp:coreProperties>
</file>