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121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6303" y="6391654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4"/>
                </a:moveTo>
                <a:lnTo>
                  <a:pt x="8833103" y="309564"/>
                </a:lnTo>
                <a:lnTo>
                  <a:pt x="8833103" y="0"/>
                </a:lnTo>
                <a:lnTo>
                  <a:pt x="0" y="0"/>
                </a:lnTo>
                <a:lnTo>
                  <a:pt x="0" y="309564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400" y="158496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3"/>
                </a:moveTo>
                <a:lnTo>
                  <a:pt x="8833103" y="6547103"/>
                </a:lnTo>
                <a:lnTo>
                  <a:pt x="8833103" y="0"/>
                </a:lnTo>
                <a:lnTo>
                  <a:pt x="0" y="0"/>
                </a:lnTo>
                <a:lnTo>
                  <a:pt x="0" y="6547103"/>
                </a:lnTo>
                <a:close/>
              </a:path>
            </a:pathLst>
          </a:custGeom>
          <a:ln w="9524">
            <a:solidFill>
              <a:srgbClr val="7A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36B85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36B85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636B85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6303" y="6391654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4"/>
                </a:moveTo>
                <a:lnTo>
                  <a:pt x="8833103" y="309564"/>
                </a:lnTo>
                <a:lnTo>
                  <a:pt x="8833103" y="0"/>
                </a:lnTo>
                <a:lnTo>
                  <a:pt x="0" y="0"/>
                </a:lnTo>
                <a:lnTo>
                  <a:pt x="0" y="309564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21791" y="707136"/>
            <a:ext cx="8031480" cy="5765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85800" y="771134"/>
            <a:ext cx="7848600" cy="558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6303" y="6391654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4"/>
                </a:moveTo>
                <a:lnTo>
                  <a:pt x="8833103" y="309564"/>
                </a:lnTo>
                <a:lnTo>
                  <a:pt x="8833103" y="0"/>
                </a:lnTo>
                <a:lnTo>
                  <a:pt x="0" y="0"/>
                </a:lnTo>
                <a:lnTo>
                  <a:pt x="0" y="309564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720240"/>
            <a:ext cx="8072119" cy="4076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636B85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39" y="1353410"/>
            <a:ext cx="8681720" cy="4454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2514600"/>
            <a:ext cx="8839200" cy="3877310"/>
          </a:xfrm>
          <a:custGeom>
            <a:avLst/>
            <a:gdLst/>
            <a:ahLst/>
            <a:cxnLst/>
            <a:rect l="l" t="t" r="r" b="b"/>
            <a:pathLst>
              <a:path w="8839200" h="3877310">
                <a:moveTo>
                  <a:pt x="0" y="3877054"/>
                </a:moveTo>
                <a:lnTo>
                  <a:pt x="8839199" y="3877054"/>
                </a:lnTo>
                <a:lnTo>
                  <a:pt x="8839199" y="0"/>
                </a:lnTo>
                <a:lnTo>
                  <a:pt x="0" y="0"/>
                </a:lnTo>
                <a:lnTo>
                  <a:pt x="0" y="3877054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6701218"/>
            <a:ext cx="8839200" cy="4445"/>
          </a:xfrm>
          <a:custGeom>
            <a:avLst/>
            <a:gdLst/>
            <a:ahLst/>
            <a:cxnLst/>
            <a:rect l="l" t="t" r="r" b="b"/>
            <a:pathLst>
              <a:path w="8839200" h="4445">
                <a:moveTo>
                  <a:pt x="0" y="4381"/>
                </a:moveTo>
                <a:lnTo>
                  <a:pt x="8839199" y="4381"/>
                </a:lnTo>
                <a:lnTo>
                  <a:pt x="8839199" y="0"/>
                </a:lnTo>
                <a:lnTo>
                  <a:pt x="0" y="0"/>
                </a:lnTo>
                <a:lnTo>
                  <a:pt x="0" y="4381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399"/>
                </a:moveTo>
                <a:lnTo>
                  <a:pt x="8839199" y="152399"/>
                </a:lnTo>
                <a:lnTo>
                  <a:pt x="8839199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99160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399"/>
                </a:moveTo>
                <a:lnTo>
                  <a:pt x="152399" y="4343399"/>
                </a:lnTo>
                <a:lnTo>
                  <a:pt x="152399" y="0"/>
                </a:lnTo>
                <a:lnTo>
                  <a:pt x="0" y="0"/>
                </a:lnTo>
                <a:lnTo>
                  <a:pt x="0" y="4343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514600"/>
            <a:ext cx="152400" cy="4343400"/>
          </a:xfrm>
          <a:custGeom>
            <a:avLst/>
            <a:gdLst/>
            <a:ahLst/>
            <a:cxnLst/>
            <a:rect l="l" t="t" r="r" b="b"/>
            <a:pathLst>
              <a:path w="152400" h="4343400">
                <a:moveTo>
                  <a:pt x="0" y="4343399"/>
                </a:moveTo>
                <a:lnTo>
                  <a:pt x="152399" y="4343399"/>
                </a:lnTo>
                <a:lnTo>
                  <a:pt x="152399" y="0"/>
                </a:lnTo>
                <a:lnTo>
                  <a:pt x="0" y="0"/>
                </a:lnTo>
                <a:lnTo>
                  <a:pt x="0" y="4343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2514600"/>
          </a:xfrm>
          <a:custGeom>
            <a:avLst/>
            <a:gdLst/>
            <a:ahLst/>
            <a:cxnLst/>
            <a:rect l="l" t="t" r="r" b="b"/>
            <a:pathLst>
              <a:path w="9144000" h="2514600">
                <a:moveTo>
                  <a:pt x="0" y="2514599"/>
                </a:moveTo>
                <a:lnTo>
                  <a:pt x="9143999" y="2514599"/>
                </a:lnTo>
                <a:lnTo>
                  <a:pt x="9143999" y="0"/>
                </a:lnTo>
                <a:lnTo>
                  <a:pt x="0" y="0"/>
                </a:lnTo>
                <a:lnTo>
                  <a:pt x="0" y="2514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6303" y="6391654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4"/>
                </a:moveTo>
                <a:lnTo>
                  <a:pt x="8833103" y="309564"/>
                </a:lnTo>
                <a:lnTo>
                  <a:pt x="8833103" y="0"/>
                </a:lnTo>
                <a:lnTo>
                  <a:pt x="0" y="0"/>
                </a:lnTo>
                <a:lnTo>
                  <a:pt x="0" y="309564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5447" y="2420112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3" y="0"/>
                </a:lnTo>
              </a:path>
            </a:pathLst>
          </a:custGeom>
          <a:ln w="11429">
            <a:solidFill>
              <a:srgbClr val="7A979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" y="152400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3"/>
                </a:moveTo>
                <a:lnTo>
                  <a:pt x="8833103" y="6547103"/>
                </a:lnTo>
                <a:lnTo>
                  <a:pt x="8833103" y="0"/>
                </a:lnTo>
                <a:lnTo>
                  <a:pt x="0" y="0"/>
                </a:lnTo>
                <a:lnTo>
                  <a:pt x="0" y="6547103"/>
                </a:lnTo>
                <a:close/>
              </a:path>
            </a:pathLst>
          </a:custGeom>
          <a:ln w="9524">
            <a:solidFill>
              <a:srgbClr val="7A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2115312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373" y="3990"/>
                </a:lnTo>
                <a:lnTo>
                  <a:pt x="208481" y="15544"/>
                </a:lnTo>
                <a:lnTo>
                  <a:pt x="164751" y="34031"/>
                </a:lnTo>
                <a:lnTo>
                  <a:pt x="124813" y="58824"/>
                </a:lnTo>
                <a:lnTo>
                  <a:pt x="89294" y="89294"/>
                </a:lnTo>
                <a:lnTo>
                  <a:pt x="58824" y="124813"/>
                </a:lnTo>
                <a:lnTo>
                  <a:pt x="34031" y="164751"/>
                </a:lnTo>
                <a:lnTo>
                  <a:pt x="15544" y="208481"/>
                </a:lnTo>
                <a:lnTo>
                  <a:pt x="3990" y="255373"/>
                </a:lnTo>
                <a:lnTo>
                  <a:pt x="0" y="304799"/>
                </a:lnTo>
                <a:lnTo>
                  <a:pt x="1010" y="329790"/>
                </a:lnTo>
                <a:lnTo>
                  <a:pt x="8861" y="378028"/>
                </a:lnTo>
                <a:lnTo>
                  <a:pt x="23960" y="423418"/>
                </a:lnTo>
                <a:lnTo>
                  <a:pt x="45679" y="465330"/>
                </a:lnTo>
                <a:lnTo>
                  <a:pt x="73389" y="503137"/>
                </a:lnTo>
                <a:lnTo>
                  <a:pt x="106462" y="536210"/>
                </a:lnTo>
                <a:lnTo>
                  <a:pt x="144269" y="563920"/>
                </a:lnTo>
                <a:lnTo>
                  <a:pt x="186181" y="585639"/>
                </a:lnTo>
                <a:lnTo>
                  <a:pt x="231571" y="600738"/>
                </a:lnTo>
                <a:lnTo>
                  <a:pt x="279809" y="608589"/>
                </a:lnTo>
                <a:lnTo>
                  <a:pt x="304799" y="609599"/>
                </a:lnTo>
                <a:lnTo>
                  <a:pt x="329790" y="608589"/>
                </a:lnTo>
                <a:lnTo>
                  <a:pt x="378028" y="600738"/>
                </a:lnTo>
                <a:lnTo>
                  <a:pt x="423418" y="585639"/>
                </a:lnTo>
                <a:lnTo>
                  <a:pt x="465330" y="563920"/>
                </a:lnTo>
                <a:lnTo>
                  <a:pt x="503137" y="536210"/>
                </a:lnTo>
                <a:lnTo>
                  <a:pt x="536210" y="503137"/>
                </a:lnTo>
                <a:lnTo>
                  <a:pt x="563920" y="465330"/>
                </a:lnTo>
                <a:lnTo>
                  <a:pt x="585639" y="423418"/>
                </a:lnTo>
                <a:lnTo>
                  <a:pt x="600738" y="378028"/>
                </a:lnTo>
                <a:lnTo>
                  <a:pt x="608589" y="329790"/>
                </a:lnTo>
                <a:lnTo>
                  <a:pt x="609599" y="304799"/>
                </a:lnTo>
                <a:lnTo>
                  <a:pt x="608589" y="279809"/>
                </a:lnTo>
                <a:lnTo>
                  <a:pt x="600738" y="231571"/>
                </a:lnTo>
                <a:lnTo>
                  <a:pt x="585639" y="186181"/>
                </a:lnTo>
                <a:lnTo>
                  <a:pt x="563920" y="144269"/>
                </a:lnTo>
                <a:lnTo>
                  <a:pt x="536210" y="106462"/>
                </a:lnTo>
                <a:lnTo>
                  <a:pt x="503137" y="73389"/>
                </a:lnTo>
                <a:lnTo>
                  <a:pt x="465330" y="45679"/>
                </a:lnTo>
                <a:lnTo>
                  <a:pt x="423418" y="23960"/>
                </a:lnTo>
                <a:lnTo>
                  <a:pt x="378028" y="8861"/>
                </a:lnTo>
                <a:lnTo>
                  <a:pt x="329790" y="1010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61688" y="2209800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4" h="421005">
                <a:moveTo>
                  <a:pt x="210311" y="0"/>
                </a:moveTo>
                <a:lnTo>
                  <a:pt x="159759" y="6108"/>
                </a:lnTo>
                <a:lnTo>
                  <a:pt x="113644" y="23461"/>
                </a:lnTo>
                <a:lnTo>
                  <a:pt x="73427" y="50603"/>
                </a:lnTo>
                <a:lnTo>
                  <a:pt x="40567" y="86075"/>
                </a:lnTo>
                <a:lnTo>
                  <a:pt x="16522" y="128420"/>
                </a:lnTo>
                <a:lnTo>
                  <a:pt x="2751" y="176181"/>
                </a:lnTo>
                <a:lnTo>
                  <a:pt x="0" y="210311"/>
                </a:lnTo>
                <a:lnTo>
                  <a:pt x="696" y="227565"/>
                </a:lnTo>
                <a:lnTo>
                  <a:pt x="10718" y="276801"/>
                </a:lnTo>
                <a:lnTo>
                  <a:pt x="31500" y="321112"/>
                </a:lnTo>
                <a:lnTo>
                  <a:pt x="61584" y="359039"/>
                </a:lnTo>
                <a:lnTo>
                  <a:pt x="99511" y="389123"/>
                </a:lnTo>
                <a:lnTo>
                  <a:pt x="143822" y="409905"/>
                </a:lnTo>
                <a:lnTo>
                  <a:pt x="193058" y="419927"/>
                </a:lnTo>
                <a:lnTo>
                  <a:pt x="210311" y="420623"/>
                </a:lnTo>
                <a:lnTo>
                  <a:pt x="227570" y="419927"/>
                </a:lnTo>
                <a:lnTo>
                  <a:pt x="276813" y="409905"/>
                </a:lnTo>
                <a:lnTo>
                  <a:pt x="321125" y="389123"/>
                </a:lnTo>
                <a:lnTo>
                  <a:pt x="359050" y="359039"/>
                </a:lnTo>
                <a:lnTo>
                  <a:pt x="389130" y="321112"/>
                </a:lnTo>
                <a:lnTo>
                  <a:pt x="409908" y="276801"/>
                </a:lnTo>
                <a:lnTo>
                  <a:pt x="419927" y="227565"/>
                </a:lnTo>
                <a:lnTo>
                  <a:pt x="420623" y="210311"/>
                </a:lnTo>
                <a:lnTo>
                  <a:pt x="419927" y="193053"/>
                </a:lnTo>
                <a:lnTo>
                  <a:pt x="409908" y="143810"/>
                </a:lnTo>
                <a:lnTo>
                  <a:pt x="389130" y="99498"/>
                </a:lnTo>
                <a:lnTo>
                  <a:pt x="359050" y="61573"/>
                </a:lnTo>
                <a:lnTo>
                  <a:pt x="321125" y="31493"/>
                </a:lnTo>
                <a:lnTo>
                  <a:pt x="276813" y="10715"/>
                </a:lnTo>
                <a:lnTo>
                  <a:pt x="227570" y="696"/>
                </a:lnTo>
                <a:lnTo>
                  <a:pt x="210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36298" y="2186421"/>
            <a:ext cx="471805" cy="469900"/>
          </a:xfrm>
          <a:custGeom>
            <a:avLst/>
            <a:gdLst/>
            <a:ahLst/>
            <a:cxnLst/>
            <a:rect l="l" t="t" r="r" b="b"/>
            <a:pathLst>
              <a:path w="471804" h="469900">
                <a:moveTo>
                  <a:pt x="258439" y="0"/>
                </a:moveTo>
                <a:lnTo>
                  <a:pt x="210311" y="0"/>
                </a:lnTo>
                <a:lnTo>
                  <a:pt x="187055" y="3047"/>
                </a:lnTo>
                <a:lnTo>
                  <a:pt x="142859" y="18287"/>
                </a:lnTo>
                <a:lnTo>
                  <a:pt x="102991" y="39623"/>
                </a:lnTo>
                <a:lnTo>
                  <a:pt x="68183" y="70103"/>
                </a:lnTo>
                <a:lnTo>
                  <a:pt x="39623" y="103631"/>
                </a:lnTo>
                <a:lnTo>
                  <a:pt x="18166" y="143255"/>
                </a:lnTo>
                <a:lnTo>
                  <a:pt x="4571" y="188975"/>
                </a:lnTo>
                <a:lnTo>
                  <a:pt x="0" y="237743"/>
                </a:lnTo>
                <a:lnTo>
                  <a:pt x="1402" y="259079"/>
                </a:lnTo>
                <a:lnTo>
                  <a:pt x="11033" y="307847"/>
                </a:lnTo>
                <a:lnTo>
                  <a:pt x="29077" y="347471"/>
                </a:lnTo>
                <a:lnTo>
                  <a:pt x="54589" y="387095"/>
                </a:lnTo>
                <a:lnTo>
                  <a:pt x="86746" y="417575"/>
                </a:lnTo>
                <a:lnTo>
                  <a:pt x="124449" y="441959"/>
                </a:lnTo>
                <a:lnTo>
                  <a:pt x="166877" y="460247"/>
                </a:lnTo>
                <a:lnTo>
                  <a:pt x="212963" y="469391"/>
                </a:lnTo>
                <a:lnTo>
                  <a:pt x="261091" y="469391"/>
                </a:lnTo>
                <a:lnTo>
                  <a:pt x="284347" y="466343"/>
                </a:lnTo>
                <a:lnTo>
                  <a:pt x="306964" y="460247"/>
                </a:lnTo>
                <a:lnTo>
                  <a:pt x="321431" y="454151"/>
                </a:lnTo>
                <a:lnTo>
                  <a:pt x="213725" y="454151"/>
                </a:lnTo>
                <a:lnTo>
                  <a:pt x="192023" y="448055"/>
                </a:lnTo>
                <a:lnTo>
                  <a:pt x="150997" y="435863"/>
                </a:lnTo>
                <a:lnTo>
                  <a:pt x="113781" y="417575"/>
                </a:lnTo>
                <a:lnTo>
                  <a:pt x="81412" y="390143"/>
                </a:lnTo>
                <a:lnTo>
                  <a:pt x="54467" y="356615"/>
                </a:lnTo>
                <a:lnTo>
                  <a:pt x="34289" y="320039"/>
                </a:lnTo>
                <a:lnTo>
                  <a:pt x="21457" y="280415"/>
                </a:lnTo>
                <a:lnTo>
                  <a:pt x="16885" y="234695"/>
                </a:lnTo>
                <a:lnTo>
                  <a:pt x="18013" y="213359"/>
                </a:lnTo>
                <a:lnTo>
                  <a:pt x="26669" y="170687"/>
                </a:lnTo>
                <a:lnTo>
                  <a:pt x="43159" y="131063"/>
                </a:lnTo>
                <a:lnTo>
                  <a:pt x="66659" y="97535"/>
                </a:lnTo>
                <a:lnTo>
                  <a:pt x="80771" y="79247"/>
                </a:lnTo>
                <a:lnTo>
                  <a:pt x="113141" y="54863"/>
                </a:lnTo>
                <a:lnTo>
                  <a:pt x="150235" y="33527"/>
                </a:lnTo>
                <a:lnTo>
                  <a:pt x="191261" y="21335"/>
                </a:lnTo>
                <a:lnTo>
                  <a:pt x="235336" y="15239"/>
                </a:lnTo>
                <a:lnTo>
                  <a:pt x="319095" y="15239"/>
                </a:lnTo>
                <a:lnTo>
                  <a:pt x="304525" y="9143"/>
                </a:lnTo>
                <a:lnTo>
                  <a:pt x="281939" y="3047"/>
                </a:lnTo>
                <a:lnTo>
                  <a:pt x="258439" y="0"/>
                </a:lnTo>
                <a:close/>
              </a:path>
              <a:path w="471804" h="469900">
                <a:moveTo>
                  <a:pt x="319095" y="15239"/>
                </a:moveTo>
                <a:lnTo>
                  <a:pt x="235336" y="15239"/>
                </a:lnTo>
                <a:lnTo>
                  <a:pt x="279379" y="21335"/>
                </a:lnTo>
                <a:lnTo>
                  <a:pt x="300349" y="27431"/>
                </a:lnTo>
                <a:lnTo>
                  <a:pt x="339730" y="42671"/>
                </a:lnTo>
                <a:lnTo>
                  <a:pt x="374629" y="67055"/>
                </a:lnTo>
                <a:lnTo>
                  <a:pt x="404225" y="94487"/>
                </a:lnTo>
                <a:lnTo>
                  <a:pt x="427847" y="131063"/>
                </a:lnTo>
                <a:lnTo>
                  <a:pt x="444489" y="170687"/>
                </a:lnTo>
                <a:lnTo>
                  <a:pt x="453389" y="213359"/>
                </a:lnTo>
                <a:lnTo>
                  <a:pt x="454517" y="234695"/>
                </a:lnTo>
                <a:lnTo>
                  <a:pt x="453389" y="256031"/>
                </a:lnTo>
                <a:lnTo>
                  <a:pt x="444733" y="298703"/>
                </a:lnTo>
                <a:lnTo>
                  <a:pt x="428365" y="338327"/>
                </a:lnTo>
                <a:lnTo>
                  <a:pt x="404743" y="374903"/>
                </a:lnTo>
                <a:lnTo>
                  <a:pt x="375147" y="402335"/>
                </a:lnTo>
                <a:lnTo>
                  <a:pt x="358383" y="417575"/>
                </a:lnTo>
                <a:lnTo>
                  <a:pt x="340339" y="426719"/>
                </a:lnTo>
                <a:lnTo>
                  <a:pt x="321289" y="435863"/>
                </a:lnTo>
                <a:lnTo>
                  <a:pt x="301233" y="445007"/>
                </a:lnTo>
                <a:lnTo>
                  <a:pt x="280141" y="448055"/>
                </a:lnTo>
                <a:lnTo>
                  <a:pt x="258561" y="454151"/>
                </a:lnTo>
                <a:lnTo>
                  <a:pt x="321431" y="454151"/>
                </a:lnTo>
                <a:lnTo>
                  <a:pt x="328665" y="451103"/>
                </a:lnTo>
                <a:lnTo>
                  <a:pt x="368533" y="429767"/>
                </a:lnTo>
                <a:lnTo>
                  <a:pt x="403341" y="402335"/>
                </a:lnTo>
                <a:lnTo>
                  <a:pt x="431779" y="365759"/>
                </a:lnTo>
                <a:lnTo>
                  <a:pt x="453389" y="326135"/>
                </a:lnTo>
                <a:lnTo>
                  <a:pt x="466831" y="280415"/>
                </a:lnTo>
                <a:lnTo>
                  <a:pt x="471403" y="234695"/>
                </a:lnTo>
                <a:lnTo>
                  <a:pt x="470032" y="210311"/>
                </a:lnTo>
                <a:lnTo>
                  <a:pt x="460491" y="164591"/>
                </a:lnTo>
                <a:lnTo>
                  <a:pt x="442325" y="121919"/>
                </a:lnTo>
                <a:lnTo>
                  <a:pt x="416813" y="85343"/>
                </a:lnTo>
                <a:lnTo>
                  <a:pt x="384688" y="51815"/>
                </a:lnTo>
                <a:lnTo>
                  <a:pt x="347075" y="27431"/>
                </a:lnTo>
                <a:lnTo>
                  <a:pt x="326379" y="18287"/>
                </a:lnTo>
                <a:lnTo>
                  <a:pt x="319095" y="15239"/>
                </a:lnTo>
                <a:close/>
              </a:path>
              <a:path w="471804" h="469900">
                <a:moveTo>
                  <a:pt x="256793" y="33527"/>
                </a:moveTo>
                <a:lnTo>
                  <a:pt x="215524" y="33527"/>
                </a:lnTo>
                <a:lnTo>
                  <a:pt x="195437" y="36575"/>
                </a:lnTo>
                <a:lnTo>
                  <a:pt x="157612" y="48767"/>
                </a:lnTo>
                <a:lnTo>
                  <a:pt x="123169" y="67055"/>
                </a:lnTo>
                <a:lnTo>
                  <a:pt x="93329" y="91439"/>
                </a:lnTo>
                <a:lnTo>
                  <a:pt x="68579" y="121919"/>
                </a:lnTo>
                <a:lnTo>
                  <a:pt x="49895" y="155447"/>
                </a:lnTo>
                <a:lnTo>
                  <a:pt x="38099" y="195071"/>
                </a:lnTo>
                <a:lnTo>
                  <a:pt x="33893" y="234695"/>
                </a:lnTo>
                <a:lnTo>
                  <a:pt x="34777" y="256031"/>
                </a:lnTo>
                <a:lnTo>
                  <a:pt x="42793" y="295655"/>
                </a:lnTo>
                <a:lnTo>
                  <a:pt x="58033" y="332231"/>
                </a:lnTo>
                <a:lnTo>
                  <a:pt x="92689" y="377951"/>
                </a:lnTo>
                <a:lnTo>
                  <a:pt x="122560" y="402335"/>
                </a:lnTo>
                <a:lnTo>
                  <a:pt x="156850" y="420623"/>
                </a:lnTo>
                <a:lnTo>
                  <a:pt x="194553" y="432815"/>
                </a:lnTo>
                <a:lnTo>
                  <a:pt x="214609" y="435863"/>
                </a:lnTo>
                <a:lnTo>
                  <a:pt x="255910" y="435863"/>
                </a:lnTo>
                <a:lnTo>
                  <a:pt x="275965" y="432815"/>
                </a:lnTo>
                <a:lnTo>
                  <a:pt x="295381" y="426719"/>
                </a:lnTo>
                <a:lnTo>
                  <a:pt x="313943" y="420623"/>
                </a:lnTo>
                <a:lnTo>
                  <a:pt x="234421" y="420623"/>
                </a:lnTo>
                <a:lnTo>
                  <a:pt x="215371" y="417575"/>
                </a:lnTo>
                <a:lnTo>
                  <a:pt x="197236" y="417575"/>
                </a:lnTo>
                <a:lnTo>
                  <a:pt x="179557" y="411479"/>
                </a:lnTo>
                <a:lnTo>
                  <a:pt x="131429" y="387095"/>
                </a:lnTo>
                <a:lnTo>
                  <a:pt x="92201" y="350519"/>
                </a:lnTo>
                <a:lnTo>
                  <a:pt x="81655" y="338327"/>
                </a:lnTo>
                <a:lnTo>
                  <a:pt x="58673" y="289559"/>
                </a:lnTo>
                <a:lnTo>
                  <a:pt x="50779" y="234695"/>
                </a:lnTo>
                <a:lnTo>
                  <a:pt x="51815" y="213359"/>
                </a:lnTo>
                <a:lnTo>
                  <a:pt x="65775" y="161543"/>
                </a:lnTo>
                <a:lnTo>
                  <a:pt x="93725" y="115823"/>
                </a:lnTo>
                <a:lnTo>
                  <a:pt x="133349" y="82295"/>
                </a:lnTo>
                <a:lnTo>
                  <a:pt x="181996" y="57911"/>
                </a:lnTo>
                <a:lnTo>
                  <a:pt x="236981" y="48767"/>
                </a:lnTo>
                <a:lnTo>
                  <a:pt x="314705" y="48767"/>
                </a:lnTo>
                <a:lnTo>
                  <a:pt x="296143" y="42671"/>
                </a:lnTo>
                <a:lnTo>
                  <a:pt x="276849" y="36575"/>
                </a:lnTo>
                <a:lnTo>
                  <a:pt x="256793" y="33527"/>
                </a:lnTo>
                <a:close/>
              </a:path>
              <a:path w="471804" h="469900">
                <a:moveTo>
                  <a:pt x="314705" y="48767"/>
                </a:moveTo>
                <a:lnTo>
                  <a:pt x="236981" y="48767"/>
                </a:lnTo>
                <a:lnTo>
                  <a:pt x="291967" y="57911"/>
                </a:lnTo>
                <a:lnTo>
                  <a:pt x="308853" y="64007"/>
                </a:lnTo>
                <a:lnTo>
                  <a:pt x="354329" y="94487"/>
                </a:lnTo>
                <a:lnTo>
                  <a:pt x="389747" y="134111"/>
                </a:lnTo>
                <a:lnTo>
                  <a:pt x="412729" y="179831"/>
                </a:lnTo>
                <a:lnTo>
                  <a:pt x="420623" y="237743"/>
                </a:lnTo>
                <a:lnTo>
                  <a:pt x="419587" y="256031"/>
                </a:lnTo>
                <a:lnTo>
                  <a:pt x="405627" y="307847"/>
                </a:lnTo>
                <a:lnTo>
                  <a:pt x="377677" y="353567"/>
                </a:lnTo>
                <a:lnTo>
                  <a:pt x="338206" y="390143"/>
                </a:lnTo>
                <a:lnTo>
                  <a:pt x="289559" y="411479"/>
                </a:lnTo>
                <a:lnTo>
                  <a:pt x="253349" y="420623"/>
                </a:lnTo>
                <a:lnTo>
                  <a:pt x="313943" y="420623"/>
                </a:lnTo>
                <a:lnTo>
                  <a:pt x="348233" y="402335"/>
                </a:lnTo>
                <a:lnTo>
                  <a:pt x="378195" y="377951"/>
                </a:lnTo>
                <a:lnTo>
                  <a:pt x="402823" y="347471"/>
                </a:lnTo>
                <a:lnTo>
                  <a:pt x="421629" y="313943"/>
                </a:lnTo>
                <a:lnTo>
                  <a:pt x="433303" y="277367"/>
                </a:lnTo>
                <a:lnTo>
                  <a:pt x="437509" y="234695"/>
                </a:lnTo>
                <a:lnTo>
                  <a:pt x="436625" y="216407"/>
                </a:lnTo>
                <a:lnTo>
                  <a:pt x="428609" y="176783"/>
                </a:lnTo>
                <a:lnTo>
                  <a:pt x="413491" y="140207"/>
                </a:lnTo>
                <a:lnTo>
                  <a:pt x="391789" y="106679"/>
                </a:lnTo>
                <a:lnTo>
                  <a:pt x="364479" y="79247"/>
                </a:lnTo>
                <a:lnTo>
                  <a:pt x="332353" y="57911"/>
                </a:lnTo>
                <a:lnTo>
                  <a:pt x="314705" y="48767"/>
                </a:lnTo>
                <a:close/>
              </a:path>
            </a:pathLst>
          </a:custGeom>
          <a:solidFill>
            <a:srgbClr val="7A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389250" y="5870664"/>
            <a:ext cx="440309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82775" algn="l"/>
              </a:tabLst>
            </a:pPr>
            <a:r>
              <a:rPr sz="2200" b="1" spc="225" dirty="0">
                <a:latin typeface="Cambria"/>
                <a:cs typeface="Cambria"/>
              </a:rPr>
              <a:t>N</a:t>
            </a:r>
            <a:r>
              <a:rPr sz="2200" b="1" spc="235" dirty="0">
                <a:latin typeface="Cambria"/>
                <a:cs typeface="Cambria"/>
              </a:rPr>
              <a:t>E</a:t>
            </a:r>
            <a:r>
              <a:rPr sz="2200" b="1" spc="225" dirty="0">
                <a:latin typeface="Cambria"/>
                <a:cs typeface="Cambria"/>
              </a:rPr>
              <a:t>K</a:t>
            </a:r>
            <a:r>
              <a:rPr sz="2200" b="1" spc="-5" dirty="0">
                <a:latin typeface="Cambria"/>
                <a:cs typeface="Cambria"/>
              </a:rPr>
              <a:t>T</a:t>
            </a:r>
            <a:r>
              <a:rPr sz="2200" b="1" spc="225" dirty="0">
                <a:latin typeface="Cambria"/>
                <a:cs typeface="Cambria"/>
              </a:rPr>
              <a:t>ARIO</a:t>
            </a:r>
            <a:r>
              <a:rPr sz="2200" b="1" spc="-15" dirty="0">
                <a:latin typeface="Cambria"/>
                <a:cs typeface="Cambria"/>
              </a:rPr>
              <a:t>S</a:t>
            </a:r>
            <a:r>
              <a:rPr sz="2200" b="1" dirty="0">
                <a:latin typeface="Times New Roman"/>
                <a:cs typeface="Times New Roman"/>
              </a:rPr>
              <a:t>	</a:t>
            </a:r>
            <a:r>
              <a:rPr sz="2200" b="1" spc="185" dirty="0">
                <a:latin typeface="Cambria"/>
                <a:cs typeface="Cambria"/>
              </a:rPr>
              <a:t>R</a:t>
            </a:r>
            <a:r>
              <a:rPr sz="2200" b="1" spc="225" dirty="0">
                <a:latin typeface="Cambria"/>
                <a:cs typeface="Cambria"/>
              </a:rPr>
              <a:t>O</a:t>
            </a:r>
            <a:r>
              <a:rPr sz="2200" b="1" spc="229" dirty="0">
                <a:latin typeface="Cambria"/>
                <a:cs typeface="Cambria"/>
              </a:rPr>
              <a:t>D</a:t>
            </a:r>
            <a:r>
              <a:rPr sz="2200" b="1" spc="225" dirty="0">
                <a:latin typeface="Cambria"/>
                <a:cs typeface="Cambria"/>
              </a:rPr>
              <a:t>O</a:t>
            </a:r>
            <a:r>
              <a:rPr sz="2200" b="1" spc="210" dirty="0">
                <a:latin typeface="Cambria"/>
                <a:cs typeface="Cambria"/>
              </a:rPr>
              <a:t>S</a:t>
            </a:r>
            <a:r>
              <a:rPr sz="2200" b="1" spc="235" dirty="0">
                <a:latin typeface="Cambria"/>
                <a:cs typeface="Cambria"/>
              </a:rPr>
              <a:t>T</a:t>
            </a:r>
            <a:r>
              <a:rPr sz="2200" b="1" spc="225" dirty="0">
                <a:latin typeface="Cambria"/>
                <a:cs typeface="Cambria"/>
              </a:rPr>
              <a:t>H</a:t>
            </a:r>
            <a:r>
              <a:rPr sz="2200" b="1" spc="235" dirty="0">
                <a:latin typeface="Cambria"/>
                <a:cs typeface="Cambria"/>
              </a:rPr>
              <a:t>E</a:t>
            </a:r>
            <a:r>
              <a:rPr sz="2200" b="1" spc="225" dirty="0">
                <a:latin typeface="Cambria"/>
                <a:cs typeface="Cambria"/>
              </a:rPr>
              <a:t>NO</a:t>
            </a:r>
            <a:r>
              <a:rPr sz="2200" b="1" spc="235" dirty="0">
                <a:latin typeface="Cambria"/>
                <a:cs typeface="Cambria"/>
              </a:rPr>
              <a:t>U</a:t>
            </a:r>
            <a:r>
              <a:rPr sz="2200" b="1" spc="-15" dirty="0">
                <a:latin typeface="Cambria"/>
                <a:cs typeface="Cambria"/>
              </a:rPr>
              <a:t>S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0730" y="615133"/>
            <a:ext cx="646938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45"/>
              </a:lnSpc>
            </a:pPr>
            <a:r>
              <a:rPr sz="3400" b="1" spc="-50" dirty="0">
                <a:solidFill>
                  <a:srgbClr val="D16248"/>
                </a:solidFill>
                <a:latin typeface="Cambria"/>
                <a:cs typeface="Cambria"/>
              </a:rPr>
              <a:t>C</a:t>
            </a:r>
            <a:r>
              <a:rPr sz="3400" b="1" spc="-20" dirty="0">
                <a:solidFill>
                  <a:srgbClr val="D16248"/>
                </a:solidFill>
                <a:latin typeface="Cambria"/>
                <a:cs typeface="Cambria"/>
              </a:rPr>
              <a:t>oll</a:t>
            </a:r>
            <a:r>
              <a:rPr sz="3400" b="1" spc="-35" dirty="0">
                <a:solidFill>
                  <a:srgbClr val="D16248"/>
                </a:solidFill>
                <a:latin typeface="Cambria"/>
                <a:cs typeface="Cambria"/>
              </a:rPr>
              <a:t>a</a:t>
            </a:r>
            <a:r>
              <a:rPr sz="3400" b="1" spc="-5" dirty="0">
                <a:solidFill>
                  <a:srgbClr val="D16248"/>
                </a:solidFill>
                <a:latin typeface="Cambria"/>
                <a:cs typeface="Cambria"/>
              </a:rPr>
              <a:t>bo</a:t>
            </a:r>
            <a:r>
              <a:rPr sz="3400" b="1" spc="-50" dirty="0">
                <a:solidFill>
                  <a:srgbClr val="D16248"/>
                </a:solidFill>
                <a:latin typeface="Cambria"/>
                <a:cs typeface="Cambria"/>
              </a:rPr>
              <a:t>r</a:t>
            </a:r>
            <a:r>
              <a:rPr sz="3400" b="1" spc="-25" dirty="0">
                <a:solidFill>
                  <a:srgbClr val="D16248"/>
                </a:solidFill>
                <a:latin typeface="Cambria"/>
                <a:cs typeface="Cambria"/>
              </a:rPr>
              <a:t>a</a:t>
            </a:r>
            <a:r>
              <a:rPr sz="3400" b="1" spc="-30" dirty="0">
                <a:solidFill>
                  <a:srgbClr val="D16248"/>
                </a:solidFill>
                <a:latin typeface="Cambria"/>
                <a:cs typeface="Cambria"/>
              </a:rPr>
              <a:t>t</a:t>
            </a:r>
            <a:r>
              <a:rPr sz="3400" b="1" spc="-85" dirty="0">
                <a:solidFill>
                  <a:srgbClr val="D16248"/>
                </a:solidFill>
                <a:latin typeface="Cambria"/>
                <a:cs typeface="Cambria"/>
              </a:rPr>
              <a:t>i</a:t>
            </a:r>
            <a:r>
              <a:rPr sz="3400" b="1" spc="-125" dirty="0">
                <a:solidFill>
                  <a:srgbClr val="D16248"/>
                </a:solidFill>
                <a:latin typeface="Cambria"/>
                <a:cs typeface="Cambria"/>
              </a:rPr>
              <a:t>v</a:t>
            </a:r>
            <a:r>
              <a:rPr sz="3400" b="1" spc="-20" dirty="0">
                <a:solidFill>
                  <a:srgbClr val="D16248"/>
                </a:solidFill>
                <a:latin typeface="Cambria"/>
                <a:cs typeface="Cambria"/>
              </a:rPr>
              <a:t>e</a:t>
            </a:r>
            <a:r>
              <a:rPr sz="3400" b="1" spc="-4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3400" b="1" spc="-25" dirty="0">
                <a:solidFill>
                  <a:srgbClr val="D16248"/>
                </a:solidFill>
                <a:latin typeface="Cambria"/>
                <a:cs typeface="Cambria"/>
              </a:rPr>
              <a:t>A/V</a:t>
            </a:r>
            <a:r>
              <a:rPr sz="3400" b="1" spc="-11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D16248"/>
                </a:solidFill>
                <a:latin typeface="Cambria"/>
                <a:cs typeface="Cambria"/>
              </a:rPr>
              <a:t>p</a:t>
            </a:r>
            <a:r>
              <a:rPr sz="3400" b="1" spc="-55" dirty="0">
                <a:solidFill>
                  <a:srgbClr val="D16248"/>
                </a:solidFill>
                <a:latin typeface="Cambria"/>
                <a:cs typeface="Cambria"/>
              </a:rPr>
              <a:t>r</a:t>
            </a:r>
            <a:r>
              <a:rPr sz="3400" b="1" spc="-25" dirty="0">
                <a:solidFill>
                  <a:srgbClr val="D16248"/>
                </a:solidFill>
                <a:latin typeface="Cambria"/>
                <a:cs typeface="Cambria"/>
              </a:rPr>
              <a:t>ojec</a:t>
            </a:r>
            <a:r>
              <a:rPr sz="3400" b="1" spc="-15" dirty="0">
                <a:solidFill>
                  <a:srgbClr val="D16248"/>
                </a:solidFill>
                <a:latin typeface="Cambria"/>
                <a:cs typeface="Cambria"/>
              </a:rPr>
              <a:t>t</a:t>
            </a:r>
            <a:r>
              <a:rPr sz="3400" b="1" spc="-9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3400" b="1" spc="-5" dirty="0">
                <a:solidFill>
                  <a:srgbClr val="D16248"/>
                </a:solidFill>
                <a:latin typeface="Cambria"/>
                <a:cs typeface="Cambria"/>
              </a:rPr>
              <a:t>fo</a:t>
            </a:r>
            <a:r>
              <a:rPr sz="3400" b="1" dirty="0">
                <a:solidFill>
                  <a:srgbClr val="D16248"/>
                </a:solidFill>
                <a:latin typeface="Cambria"/>
                <a:cs typeface="Cambria"/>
              </a:rPr>
              <a:t>r</a:t>
            </a:r>
            <a:r>
              <a:rPr sz="3400" b="1" spc="-8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3400" b="1" spc="-25" dirty="0">
                <a:solidFill>
                  <a:srgbClr val="D16248"/>
                </a:solidFill>
                <a:latin typeface="Cambria"/>
                <a:cs typeface="Cambria"/>
              </a:rPr>
              <a:t>the</a:t>
            </a:r>
            <a:endParaRPr sz="34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12900" y="1392621"/>
            <a:ext cx="3766820" cy="43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45"/>
              </a:lnSpc>
            </a:pPr>
            <a:r>
              <a:rPr sz="3400" b="1" spc="-20" dirty="0">
                <a:solidFill>
                  <a:srgbClr val="D16248"/>
                </a:solidFill>
                <a:latin typeface="Cambria"/>
                <a:cs typeface="Cambria"/>
              </a:rPr>
              <a:t>E</a:t>
            </a:r>
            <a:r>
              <a:rPr sz="3400" b="1" spc="-85" dirty="0">
                <a:solidFill>
                  <a:srgbClr val="D16248"/>
                </a:solidFill>
                <a:latin typeface="Cambria"/>
                <a:cs typeface="Cambria"/>
              </a:rPr>
              <a:t>r</a:t>
            </a:r>
            <a:r>
              <a:rPr sz="3400" b="1" spc="-30" dirty="0">
                <a:solidFill>
                  <a:srgbClr val="D16248"/>
                </a:solidFill>
                <a:latin typeface="Cambria"/>
                <a:cs typeface="Cambria"/>
              </a:rPr>
              <a:t>asmu</a:t>
            </a:r>
            <a:r>
              <a:rPr sz="3400" b="1" spc="-20" dirty="0">
                <a:solidFill>
                  <a:srgbClr val="D16248"/>
                </a:solidFill>
                <a:latin typeface="Cambria"/>
                <a:cs typeface="Cambria"/>
              </a:rPr>
              <a:t>s</a:t>
            </a:r>
            <a:r>
              <a:rPr sz="3400" b="1" spc="-70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3400" b="1" spc="-25" dirty="0">
                <a:solidFill>
                  <a:srgbClr val="D16248"/>
                </a:solidFill>
                <a:latin typeface="Cambria"/>
                <a:cs typeface="Cambria"/>
              </a:rPr>
              <a:t>+</a:t>
            </a:r>
            <a:r>
              <a:rPr sz="3400" b="1" spc="-105" dirty="0">
                <a:solidFill>
                  <a:srgbClr val="D16248"/>
                </a:solidFill>
                <a:latin typeface="Times New Roman"/>
                <a:cs typeface="Times New Roman"/>
              </a:rPr>
              <a:t> </a:t>
            </a:r>
            <a:r>
              <a:rPr sz="3400" b="1" spc="-254" dirty="0">
                <a:solidFill>
                  <a:srgbClr val="D16248"/>
                </a:solidFill>
                <a:latin typeface="Cambria"/>
                <a:cs typeface="Cambria"/>
              </a:rPr>
              <a:t>W</a:t>
            </a:r>
            <a:r>
              <a:rPr sz="3400" b="1" spc="-20" dirty="0">
                <a:solidFill>
                  <a:srgbClr val="D16248"/>
                </a:solidFill>
                <a:latin typeface="Cambria"/>
                <a:cs typeface="Cambria"/>
              </a:rPr>
              <a:t>ebsi</a:t>
            </a:r>
            <a:r>
              <a:rPr sz="3400" b="1" spc="-75" dirty="0">
                <a:solidFill>
                  <a:srgbClr val="D16248"/>
                </a:solidFill>
                <a:latin typeface="Cambria"/>
                <a:cs typeface="Cambria"/>
              </a:rPr>
              <a:t>t</a:t>
            </a:r>
            <a:r>
              <a:rPr sz="3400" b="1" spc="-20" dirty="0">
                <a:solidFill>
                  <a:srgbClr val="D16248"/>
                </a:solidFill>
                <a:latin typeface="Cambria"/>
                <a:cs typeface="Cambria"/>
              </a:rPr>
              <a:t>e</a:t>
            </a:r>
            <a:endParaRPr sz="34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51100" y="3239535"/>
            <a:ext cx="2088514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1030" dirty="0">
                <a:solidFill>
                  <a:srgbClr val="FF0000"/>
                </a:solidFill>
                <a:latin typeface="Cambria"/>
                <a:cs typeface="Cambria"/>
              </a:rPr>
              <a:t>ǮIn E shar</a:t>
            </a:r>
            <a:r>
              <a:rPr sz="3200" b="1" spc="-75" dirty="0">
                <a:solidFill>
                  <a:srgbClr val="FF0000"/>
                </a:solidFill>
                <a:latin typeface="Cambria"/>
                <a:cs typeface="Cambria"/>
              </a:rPr>
              <a:t>p</a:t>
            </a:r>
            <a:r>
              <a:rPr sz="3200" b="1" spc="-805" dirty="0">
                <a:solidFill>
                  <a:srgbClr val="FF0000"/>
                </a:solidFill>
                <a:latin typeface="Cambria"/>
                <a:cs typeface="Cambria"/>
              </a:rPr>
              <a:t>ǯ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733800" y="4007486"/>
            <a:ext cx="1567305" cy="16313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47637" y="153733"/>
          <a:ext cx="8847455" cy="6557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349"/>
                <a:gridCol w="7886699"/>
                <a:gridCol w="432053"/>
              </a:tblGrid>
              <a:tr h="593591">
                <a:tc gridSpan="3">
                  <a:txBody>
                    <a:bodyPr/>
                    <a:lstStyle/>
                    <a:p>
                      <a:pPr marL="2520950">
                        <a:lnSpc>
                          <a:spcPct val="100000"/>
                        </a:lnSpc>
                      </a:pPr>
                      <a:r>
                        <a:rPr sz="3200" b="1" spc="-70" dirty="0">
                          <a:solidFill>
                            <a:srgbClr val="636B85"/>
                          </a:solidFill>
                          <a:latin typeface="Cambria"/>
                          <a:cs typeface="Cambria"/>
                        </a:rPr>
                        <a:t>I</a:t>
                      </a:r>
                      <a:r>
                        <a:rPr sz="3200" b="1" spc="-65" dirty="0">
                          <a:solidFill>
                            <a:srgbClr val="636B85"/>
                          </a:solidFill>
                          <a:latin typeface="Cambria"/>
                          <a:cs typeface="Cambria"/>
                        </a:rPr>
                        <a:t>NBFL</a:t>
                      </a:r>
                      <a:r>
                        <a:rPr sz="3200" b="1" spc="-315" dirty="0">
                          <a:solidFill>
                            <a:srgbClr val="636B85"/>
                          </a:solidFill>
                          <a:latin typeface="Cambria"/>
                          <a:cs typeface="Cambria"/>
                        </a:rPr>
                        <a:t>A</a:t>
                      </a:r>
                      <a:r>
                        <a:rPr sz="3200" b="1" spc="-434" dirty="0">
                          <a:solidFill>
                            <a:srgbClr val="636B85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3200" b="1" spc="-65" dirty="0">
                          <a:solidFill>
                            <a:srgbClr val="636B85"/>
                          </a:solidFill>
                          <a:latin typeface="Cambria"/>
                          <a:cs typeface="Cambria"/>
                        </a:rPr>
                        <a:t>.NE</a:t>
                      </a:r>
                      <a:r>
                        <a:rPr sz="3200" b="1" dirty="0">
                          <a:solidFill>
                            <a:srgbClr val="636B85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3200" b="1" spc="-220" dirty="0">
                          <a:solidFill>
                            <a:srgbClr val="636B8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Wingdings"/>
                          <a:cs typeface="Wingdings"/>
                        </a:rPr>
                        <a:t></a:t>
                      </a:r>
                      <a:r>
                        <a:rPr sz="2400" b="1" spc="-204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7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H</a:t>
                      </a:r>
                      <a:r>
                        <a:rPr sz="2400" b="1" spc="-10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W</a:t>
                      </a:r>
                      <a:r>
                        <a:rPr sz="2400" b="1" spc="-17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65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DO</a:t>
                      </a:r>
                      <a:r>
                        <a:rPr sz="2400" b="1" spc="-6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E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S</a:t>
                      </a:r>
                      <a:r>
                        <a:rPr sz="2400" b="1" spc="-19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6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I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T</a:t>
                      </a:r>
                      <a:r>
                        <a:rPr sz="2400" b="1" spc="-195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b="1" spc="-13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W</a:t>
                      </a:r>
                      <a:r>
                        <a:rPr sz="2400" b="1" spc="-65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O</a:t>
                      </a:r>
                      <a:r>
                        <a:rPr sz="2400" b="1" spc="-70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RK</a:t>
                      </a:r>
                      <a:r>
                        <a:rPr sz="2400" b="1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?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9524">
                      <a:solidFill>
                        <a:srgbClr val="7A9798"/>
                      </a:solidFill>
                      <a:prstDash val="solid"/>
                    </a:lnL>
                    <a:lnR w="9524">
                      <a:solidFill>
                        <a:srgbClr val="7A9798"/>
                      </a:solidFill>
                      <a:prstDash val="solid"/>
                    </a:lnR>
                    <a:lnT w="9524">
                      <a:solidFill>
                        <a:srgbClr val="7A9798"/>
                      </a:solidFill>
                      <a:prstDash val="solid"/>
                    </a:lnT>
                    <a:lnB w="38099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620392">
                <a:tc>
                  <a:txBody>
                    <a:bodyPr/>
                    <a:lstStyle/>
                    <a:p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9524">
                      <a:solidFill>
                        <a:srgbClr val="7A9798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T w="3809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R w="38099">
                      <a:solidFill>
                        <a:srgbClr val="000000"/>
                      </a:solidFill>
                      <a:prstDash val="solid"/>
                    </a:lnR>
                    <a:lnT w="38099">
                      <a:solidFill>
                        <a:srgbClr val="000000"/>
                      </a:solidFill>
                      <a:prstDash val="solid"/>
                    </a:lnT>
                    <a:lnB w="3809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0" marB="0">
                    <a:lnL w="38099">
                      <a:solidFill>
                        <a:srgbClr val="000000"/>
                      </a:solidFill>
                      <a:prstDash val="solid"/>
                    </a:lnL>
                    <a:lnR w="9524">
                      <a:solidFill>
                        <a:srgbClr val="7A9798"/>
                      </a:solidFill>
                      <a:prstDash val="solid"/>
                    </a:lnR>
                  </a:tcPr>
                </a:tc>
              </a:tr>
              <a:tr h="333119">
                <a:tc gridSpan="3"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Georgia"/>
                          <a:cs typeface="Georgia"/>
                        </a:rPr>
                        <a:t>©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Georgia"/>
                          <a:cs typeface="Georgia"/>
                        </a:rPr>
                        <a:t>Ne</a:t>
                      </a:r>
                      <a:r>
                        <a:rPr sz="1200" dirty="0">
                          <a:latin typeface="Georgia"/>
                          <a:cs typeface="Georgia"/>
                        </a:rPr>
                        <a:t>kt</a:t>
                      </a:r>
                      <a:r>
                        <a:rPr sz="1200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2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200" spc="-5" dirty="0">
                          <a:latin typeface="Georgia"/>
                          <a:cs typeface="Georgia"/>
                        </a:rPr>
                        <a:t>io</a:t>
                      </a:r>
                      <a:r>
                        <a:rPr sz="12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Georgia"/>
                          <a:cs typeface="Georgia"/>
                        </a:rPr>
                        <a:t>Ro</a:t>
                      </a:r>
                      <a:r>
                        <a:rPr sz="1200" spc="-1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200" dirty="0">
                          <a:latin typeface="Georgia"/>
                          <a:cs typeface="Georgia"/>
                        </a:rPr>
                        <a:t>osth</a:t>
                      </a:r>
                      <a:r>
                        <a:rPr sz="1200" spc="-1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200" dirty="0">
                          <a:latin typeface="Georgia"/>
                          <a:cs typeface="Georgia"/>
                        </a:rPr>
                        <a:t>nous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Georgia"/>
                          <a:cs typeface="Georgia"/>
                        </a:rPr>
                        <a:t>–</a:t>
                      </a:r>
                      <a:r>
                        <a:rPr sz="1200" spc="-5" dirty="0">
                          <a:latin typeface="Georgia"/>
                          <a:cs typeface="Georgia"/>
                        </a:rPr>
                        <a:t> AAL</a:t>
                      </a:r>
                      <a:endParaRPr sz="12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A9798"/>
                      </a:solidFill>
                      <a:prstDash val="solid"/>
                    </a:lnL>
                    <a:lnR w="9524">
                      <a:solidFill>
                        <a:srgbClr val="7A9798"/>
                      </a:solidFill>
                      <a:prstDash val="solid"/>
                    </a:lnR>
                    <a:lnB w="9524">
                      <a:solidFill>
                        <a:srgbClr val="7A9798"/>
                      </a:solidFill>
                      <a:prstDash val="solid"/>
                    </a:lnB>
                    <a:solidFill>
                      <a:srgbClr val="8BAC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11452" y="4733657"/>
            <a:ext cx="423291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5" dirty="0">
                <a:latin typeface="Cambria"/>
                <a:cs typeface="Cambria"/>
              </a:rPr>
              <a:t>H</a:t>
            </a:r>
            <a:r>
              <a:rPr sz="2800" b="1" spc="-85" dirty="0">
                <a:latin typeface="Cambria"/>
                <a:cs typeface="Cambria"/>
              </a:rPr>
              <a:t>o</a:t>
            </a:r>
            <a:r>
              <a:rPr sz="2800" b="1" spc="-25" dirty="0">
                <a:latin typeface="Cambria"/>
                <a:cs typeface="Cambria"/>
              </a:rPr>
              <a:t>w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Cambria"/>
                <a:cs typeface="Cambria"/>
              </a:rPr>
              <a:t>can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105" dirty="0">
                <a:latin typeface="Cambria"/>
                <a:cs typeface="Cambria"/>
              </a:rPr>
              <a:t>w</a:t>
            </a:r>
            <a:r>
              <a:rPr sz="2800" b="1" spc="-15" dirty="0">
                <a:latin typeface="Cambria"/>
                <a:cs typeface="Cambria"/>
              </a:rPr>
              <a:t>e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Cambria"/>
                <a:cs typeface="Cambria"/>
              </a:rPr>
              <a:t>us</a:t>
            </a:r>
            <a:r>
              <a:rPr sz="2800" b="1" spc="-15" dirty="0">
                <a:latin typeface="Cambria"/>
                <a:cs typeface="Cambria"/>
              </a:rPr>
              <a:t>e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Cambria"/>
                <a:cs typeface="Cambria"/>
              </a:rPr>
              <a:t>thi</a:t>
            </a:r>
            <a:r>
              <a:rPr sz="2800" b="1" spc="-15" dirty="0">
                <a:latin typeface="Cambria"/>
                <a:cs typeface="Cambria"/>
              </a:rPr>
              <a:t>s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Cambria"/>
                <a:cs typeface="Cambria"/>
              </a:rPr>
              <a:t>idea?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70" dirty="0"/>
              <a:t>I</a:t>
            </a:r>
            <a:r>
              <a:rPr spc="-65" dirty="0"/>
              <a:t>NBFL</a:t>
            </a:r>
            <a:r>
              <a:rPr spc="-315" dirty="0"/>
              <a:t>A</a:t>
            </a:r>
            <a:r>
              <a:rPr spc="-434" dirty="0"/>
              <a:t>T</a:t>
            </a:r>
            <a:r>
              <a:rPr spc="-65" dirty="0"/>
              <a:t>.NE</a:t>
            </a:r>
            <a:r>
              <a:rPr dirty="0"/>
              <a:t>T</a:t>
            </a:r>
            <a:r>
              <a:rPr spc="-215" dirty="0"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spc="-2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65" dirty="0">
                <a:solidFill>
                  <a:srgbClr val="FF0000"/>
                </a:solidFill>
              </a:rPr>
              <a:t>DESC</a:t>
            </a:r>
            <a:r>
              <a:rPr spc="-60" dirty="0">
                <a:solidFill>
                  <a:srgbClr val="FF0000"/>
                </a:solidFill>
              </a:rPr>
              <a:t>R</a:t>
            </a:r>
            <a:r>
              <a:rPr spc="-70" dirty="0">
                <a:solidFill>
                  <a:srgbClr val="FF0000"/>
                </a:solidFill>
              </a:rPr>
              <a:t>I</a:t>
            </a:r>
            <a:r>
              <a:rPr spc="-65" dirty="0">
                <a:solidFill>
                  <a:srgbClr val="FF0000"/>
                </a:solidFill>
              </a:rPr>
              <a:t>P</a:t>
            </a:r>
            <a:r>
              <a:rPr spc="-60" dirty="0">
                <a:solidFill>
                  <a:srgbClr val="FF0000"/>
                </a:solidFill>
              </a:rPr>
              <a:t>T</a:t>
            </a:r>
            <a:r>
              <a:rPr spc="-70" dirty="0">
                <a:solidFill>
                  <a:srgbClr val="FF0000"/>
                </a:solidFill>
              </a:rPr>
              <a:t>I</a:t>
            </a:r>
            <a:r>
              <a:rPr spc="-60" dirty="0">
                <a:solidFill>
                  <a:srgbClr val="FF0000"/>
                </a:solidFill>
              </a:rPr>
              <a:t>O</a:t>
            </a:r>
            <a:r>
              <a:rPr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6469928"/>
            <a:ext cx="25488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Georgia"/>
                <a:cs typeface="Georgia"/>
              </a:rPr>
              <a:t>©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dr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Ne</a:t>
            </a:r>
            <a:r>
              <a:rPr sz="1200" dirty="0">
                <a:latin typeface="Georgia"/>
                <a:cs typeface="Georgia"/>
              </a:rPr>
              <a:t>kt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spc="-5" dirty="0">
                <a:latin typeface="Georgia"/>
                <a:cs typeface="Georgia"/>
              </a:rPr>
              <a:t>r</a:t>
            </a:r>
            <a:r>
              <a:rPr sz="1200" spc="-10" dirty="0">
                <a:latin typeface="Georgia"/>
                <a:cs typeface="Georgia"/>
              </a:rPr>
              <a:t>i</a:t>
            </a:r>
            <a:r>
              <a:rPr sz="1200" spc="-5" dirty="0">
                <a:latin typeface="Georgia"/>
                <a:cs typeface="Georgia"/>
              </a:rPr>
              <a:t>o</a:t>
            </a:r>
            <a:r>
              <a:rPr sz="1200" dirty="0">
                <a:latin typeface="Georgia"/>
                <a:cs typeface="Georgia"/>
              </a:rPr>
              <a:t>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Ro</a:t>
            </a:r>
            <a:r>
              <a:rPr sz="1200" spc="-20" dirty="0">
                <a:latin typeface="Georgia"/>
                <a:cs typeface="Georgia"/>
              </a:rPr>
              <a:t>d</a:t>
            </a:r>
            <a:r>
              <a:rPr sz="1200" dirty="0">
                <a:latin typeface="Georgia"/>
                <a:cs typeface="Georgia"/>
              </a:rPr>
              <a:t>osth</a:t>
            </a:r>
            <a:r>
              <a:rPr sz="1200" spc="-10" dirty="0">
                <a:latin typeface="Georgia"/>
                <a:cs typeface="Georgia"/>
              </a:rPr>
              <a:t>e</a:t>
            </a:r>
            <a:r>
              <a:rPr sz="1200" dirty="0">
                <a:latin typeface="Georgia"/>
                <a:cs typeface="Georgia"/>
              </a:rPr>
              <a:t>nous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–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15" dirty="0">
                <a:latin typeface="Georgia"/>
                <a:cs typeface="Georgia"/>
              </a:rPr>
              <a:t>AAL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00" y="1981200"/>
            <a:ext cx="8606149" cy="1219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393301"/>
            <a:ext cx="8839200" cy="4995545"/>
          </a:xfrm>
          <a:custGeom>
            <a:avLst/>
            <a:gdLst/>
            <a:ahLst/>
            <a:cxnLst/>
            <a:rect l="l" t="t" r="r" b="b"/>
            <a:pathLst>
              <a:path w="8839200" h="4995545">
                <a:moveTo>
                  <a:pt x="0" y="4995078"/>
                </a:moveTo>
                <a:lnTo>
                  <a:pt x="8839199" y="4995078"/>
                </a:lnTo>
                <a:lnTo>
                  <a:pt x="8839199" y="0"/>
                </a:lnTo>
                <a:lnTo>
                  <a:pt x="0" y="0"/>
                </a:lnTo>
                <a:lnTo>
                  <a:pt x="0" y="499507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6697944"/>
            <a:ext cx="8839200" cy="8255"/>
          </a:xfrm>
          <a:custGeom>
            <a:avLst/>
            <a:gdLst/>
            <a:ahLst/>
            <a:cxnLst/>
            <a:rect l="l" t="t" r="r" b="b"/>
            <a:pathLst>
              <a:path w="8839200" h="8254">
                <a:moveTo>
                  <a:pt x="0" y="7655"/>
                </a:moveTo>
                <a:lnTo>
                  <a:pt x="8839199" y="7655"/>
                </a:lnTo>
                <a:lnTo>
                  <a:pt x="8839199" y="0"/>
                </a:lnTo>
                <a:lnTo>
                  <a:pt x="0" y="0"/>
                </a:lnTo>
                <a:lnTo>
                  <a:pt x="0" y="765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399"/>
                </a:moveTo>
                <a:lnTo>
                  <a:pt x="8839199" y="152399"/>
                </a:lnTo>
                <a:lnTo>
                  <a:pt x="8839199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" y="0"/>
            <a:ext cx="8839200" cy="1393825"/>
          </a:xfrm>
          <a:custGeom>
            <a:avLst/>
            <a:gdLst/>
            <a:ahLst/>
            <a:cxnLst/>
            <a:rect l="l" t="t" r="r" b="b"/>
            <a:pathLst>
              <a:path w="8839200" h="1393825">
                <a:moveTo>
                  <a:pt x="0" y="1393301"/>
                </a:moveTo>
                <a:lnTo>
                  <a:pt x="8839199" y="1393301"/>
                </a:lnTo>
                <a:lnTo>
                  <a:pt x="8839199" y="0"/>
                </a:lnTo>
                <a:lnTo>
                  <a:pt x="0" y="0"/>
                </a:lnTo>
                <a:lnTo>
                  <a:pt x="0" y="1393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7999"/>
                </a:moveTo>
                <a:lnTo>
                  <a:pt x="152399" y="6857999"/>
                </a:lnTo>
                <a:lnTo>
                  <a:pt x="15239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9160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7999"/>
                </a:moveTo>
                <a:lnTo>
                  <a:pt x="152399" y="6857999"/>
                </a:lnTo>
                <a:lnTo>
                  <a:pt x="15239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351" y="6388380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4"/>
                </a:moveTo>
                <a:lnTo>
                  <a:pt x="8833103" y="309564"/>
                </a:lnTo>
                <a:lnTo>
                  <a:pt x="8833103" y="0"/>
                </a:lnTo>
                <a:lnTo>
                  <a:pt x="0" y="0"/>
                </a:lnTo>
                <a:lnTo>
                  <a:pt x="0" y="309564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" y="155448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3"/>
                </a:moveTo>
                <a:lnTo>
                  <a:pt x="8833103" y="6547103"/>
                </a:lnTo>
                <a:lnTo>
                  <a:pt x="8833103" y="0"/>
                </a:lnTo>
                <a:lnTo>
                  <a:pt x="0" y="0"/>
                </a:lnTo>
                <a:lnTo>
                  <a:pt x="0" y="6547103"/>
                </a:lnTo>
                <a:close/>
              </a:path>
            </a:pathLst>
          </a:custGeom>
          <a:ln w="9524">
            <a:solidFill>
              <a:srgbClr val="7A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" y="1276715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3" y="0"/>
                </a:lnTo>
              </a:path>
            </a:pathLst>
          </a:custGeom>
          <a:ln w="9524">
            <a:solidFill>
              <a:srgbClr val="7A979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956066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373" y="3987"/>
                </a:lnTo>
                <a:lnTo>
                  <a:pt x="208481" y="15532"/>
                </a:lnTo>
                <a:lnTo>
                  <a:pt x="164751" y="34008"/>
                </a:lnTo>
                <a:lnTo>
                  <a:pt x="124813" y="58789"/>
                </a:lnTo>
                <a:lnTo>
                  <a:pt x="89294" y="89249"/>
                </a:lnTo>
                <a:lnTo>
                  <a:pt x="58824" y="124760"/>
                </a:lnTo>
                <a:lnTo>
                  <a:pt x="34031" y="164697"/>
                </a:lnTo>
                <a:lnTo>
                  <a:pt x="15544" y="208434"/>
                </a:lnTo>
                <a:lnTo>
                  <a:pt x="3990" y="255343"/>
                </a:lnTo>
                <a:lnTo>
                  <a:pt x="0" y="304799"/>
                </a:lnTo>
                <a:lnTo>
                  <a:pt x="1010" y="329786"/>
                </a:lnTo>
                <a:lnTo>
                  <a:pt x="8861" y="378018"/>
                </a:lnTo>
                <a:lnTo>
                  <a:pt x="23960" y="423405"/>
                </a:lnTo>
                <a:lnTo>
                  <a:pt x="45679" y="465317"/>
                </a:lnTo>
                <a:lnTo>
                  <a:pt x="73389" y="503125"/>
                </a:lnTo>
                <a:lnTo>
                  <a:pt x="106462" y="536200"/>
                </a:lnTo>
                <a:lnTo>
                  <a:pt x="144269" y="563913"/>
                </a:lnTo>
                <a:lnTo>
                  <a:pt x="186181" y="585635"/>
                </a:lnTo>
                <a:lnTo>
                  <a:pt x="231571" y="600736"/>
                </a:lnTo>
                <a:lnTo>
                  <a:pt x="279809" y="608588"/>
                </a:lnTo>
                <a:lnTo>
                  <a:pt x="304799" y="609599"/>
                </a:lnTo>
                <a:lnTo>
                  <a:pt x="329790" y="608588"/>
                </a:lnTo>
                <a:lnTo>
                  <a:pt x="378028" y="600736"/>
                </a:lnTo>
                <a:lnTo>
                  <a:pt x="423418" y="585635"/>
                </a:lnTo>
                <a:lnTo>
                  <a:pt x="465330" y="563913"/>
                </a:lnTo>
                <a:lnTo>
                  <a:pt x="503137" y="536200"/>
                </a:lnTo>
                <a:lnTo>
                  <a:pt x="536210" y="503125"/>
                </a:lnTo>
                <a:lnTo>
                  <a:pt x="563920" y="465317"/>
                </a:lnTo>
                <a:lnTo>
                  <a:pt x="585639" y="423405"/>
                </a:lnTo>
                <a:lnTo>
                  <a:pt x="600738" y="378018"/>
                </a:lnTo>
                <a:lnTo>
                  <a:pt x="608589" y="329786"/>
                </a:lnTo>
                <a:lnTo>
                  <a:pt x="609599" y="304799"/>
                </a:lnTo>
                <a:lnTo>
                  <a:pt x="608589" y="279792"/>
                </a:lnTo>
                <a:lnTo>
                  <a:pt x="600738" y="231531"/>
                </a:lnTo>
                <a:lnTo>
                  <a:pt x="585639" y="186130"/>
                </a:lnTo>
                <a:lnTo>
                  <a:pt x="563920" y="144215"/>
                </a:lnTo>
                <a:lnTo>
                  <a:pt x="536210" y="106412"/>
                </a:lnTo>
                <a:lnTo>
                  <a:pt x="503137" y="73348"/>
                </a:lnTo>
                <a:lnTo>
                  <a:pt x="465330" y="45650"/>
                </a:lnTo>
                <a:lnTo>
                  <a:pt x="423418" y="23943"/>
                </a:lnTo>
                <a:lnTo>
                  <a:pt x="378028" y="8854"/>
                </a:lnTo>
                <a:lnTo>
                  <a:pt x="329790" y="1009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61688" y="1050554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4" h="421005">
                <a:moveTo>
                  <a:pt x="210311" y="0"/>
                </a:moveTo>
                <a:lnTo>
                  <a:pt x="159759" y="6108"/>
                </a:lnTo>
                <a:lnTo>
                  <a:pt x="113644" y="23461"/>
                </a:lnTo>
                <a:lnTo>
                  <a:pt x="73427" y="50603"/>
                </a:lnTo>
                <a:lnTo>
                  <a:pt x="40567" y="86075"/>
                </a:lnTo>
                <a:lnTo>
                  <a:pt x="16522" y="128420"/>
                </a:lnTo>
                <a:lnTo>
                  <a:pt x="2751" y="176181"/>
                </a:lnTo>
                <a:lnTo>
                  <a:pt x="0" y="210311"/>
                </a:lnTo>
                <a:lnTo>
                  <a:pt x="696" y="227549"/>
                </a:lnTo>
                <a:lnTo>
                  <a:pt x="10718" y="276754"/>
                </a:lnTo>
                <a:lnTo>
                  <a:pt x="31500" y="321057"/>
                </a:lnTo>
                <a:lnTo>
                  <a:pt x="61584" y="358993"/>
                </a:lnTo>
                <a:lnTo>
                  <a:pt x="99511" y="389094"/>
                </a:lnTo>
                <a:lnTo>
                  <a:pt x="143822" y="409894"/>
                </a:lnTo>
                <a:lnTo>
                  <a:pt x="193058" y="419926"/>
                </a:lnTo>
                <a:lnTo>
                  <a:pt x="210311" y="420623"/>
                </a:lnTo>
                <a:lnTo>
                  <a:pt x="227570" y="419926"/>
                </a:lnTo>
                <a:lnTo>
                  <a:pt x="276813" y="409894"/>
                </a:lnTo>
                <a:lnTo>
                  <a:pt x="321125" y="389094"/>
                </a:lnTo>
                <a:lnTo>
                  <a:pt x="359050" y="358993"/>
                </a:lnTo>
                <a:lnTo>
                  <a:pt x="389130" y="321057"/>
                </a:lnTo>
                <a:lnTo>
                  <a:pt x="409908" y="276754"/>
                </a:lnTo>
                <a:lnTo>
                  <a:pt x="419927" y="227549"/>
                </a:lnTo>
                <a:lnTo>
                  <a:pt x="420623" y="210311"/>
                </a:lnTo>
                <a:lnTo>
                  <a:pt x="419927" y="193053"/>
                </a:lnTo>
                <a:lnTo>
                  <a:pt x="409908" y="143810"/>
                </a:lnTo>
                <a:lnTo>
                  <a:pt x="389130" y="99498"/>
                </a:lnTo>
                <a:lnTo>
                  <a:pt x="359050" y="61573"/>
                </a:lnTo>
                <a:lnTo>
                  <a:pt x="321125" y="31493"/>
                </a:lnTo>
                <a:lnTo>
                  <a:pt x="276813" y="10715"/>
                </a:lnTo>
                <a:lnTo>
                  <a:pt x="227570" y="696"/>
                </a:lnTo>
                <a:lnTo>
                  <a:pt x="210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36298" y="1027176"/>
            <a:ext cx="471805" cy="469900"/>
          </a:xfrm>
          <a:custGeom>
            <a:avLst/>
            <a:gdLst/>
            <a:ahLst/>
            <a:cxnLst/>
            <a:rect l="l" t="t" r="r" b="b"/>
            <a:pathLst>
              <a:path w="471804" h="469900">
                <a:moveTo>
                  <a:pt x="258439" y="0"/>
                </a:moveTo>
                <a:lnTo>
                  <a:pt x="210311" y="0"/>
                </a:lnTo>
                <a:lnTo>
                  <a:pt x="187055" y="3047"/>
                </a:lnTo>
                <a:lnTo>
                  <a:pt x="142859" y="18287"/>
                </a:lnTo>
                <a:lnTo>
                  <a:pt x="102991" y="39623"/>
                </a:lnTo>
                <a:lnTo>
                  <a:pt x="68305" y="70103"/>
                </a:lnTo>
                <a:lnTo>
                  <a:pt x="39623" y="103631"/>
                </a:lnTo>
                <a:lnTo>
                  <a:pt x="18166" y="143255"/>
                </a:lnTo>
                <a:lnTo>
                  <a:pt x="4571" y="188975"/>
                </a:lnTo>
                <a:lnTo>
                  <a:pt x="0" y="237743"/>
                </a:lnTo>
                <a:lnTo>
                  <a:pt x="1402" y="262127"/>
                </a:lnTo>
                <a:lnTo>
                  <a:pt x="11033" y="307847"/>
                </a:lnTo>
                <a:lnTo>
                  <a:pt x="29077" y="347471"/>
                </a:lnTo>
                <a:lnTo>
                  <a:pt x="54589" y="387095"/>
                </a:lnTo>
                <a:lnTo>
                  <a:pt x="86746" y="417575"/>
                </a:lnTo>
                <a:lnTo>
                  <a:pt x="124449" y="441959"/>
                </a:lnTo>
                <a:lnTo>
                  <a:pt x="145023" y="454151"/>
                </a:lnTo>
                <a:lnTo>
                  <a:pt x="189463" y="466343"/>
                </a:lnTo>
                <a:lnTo>
                  <a:pt x="212963" y="469391"/>
                </a:lnTo>
                <a:lnTo>
                  <a:pt x="261091" y="469391"/>
                </a:lnTo>
                <a:lnTo>
                  <a:pt x="284347" y="466343"/>
                </a:lnTo>
                <a:lnTo>
                  <a:pt x="307085" y="460247"/>
                </a:lnTo>
                <a:lnTo>
                  <a:pt x="321472" y="454151"/>
                </a:lnTo>
                <a:lnTo>
                  <a:pt x="213725" y="454151"/>
                </a:lnTo>
                <a:lnTo>
                  <a:pt x="192023" y="451103"/>
                </a:lnTo>
                <a:lnTo>
                  <a:pt x="150997" y="435863"/>
                </a:lnTo>
                <a:lnTo>
                  <a:pt x="113781" y="417575"/>
                </a:lnTo>
                <a:lnTo>
                  <a:pt x="81259" y="390143"/>
                </a:lnTo>
                <a:lnTo>
                  <a:pt x="54467" y="356615"/>
                </a:lnTo>
                <a:lnTo>
                  <a:pt x="34289" y="320039"/>
                </a:lnTo>
                <a:lnTo>
                  <a:pt x="21457" y="280415"/>
                </a:lnTo>
                <a:lnTo>
                  <a:pt x="16885" y="234695"/>
                </a:lnTo>
                <a:lnTo>
                  <a:pt x="18013" y="213359"/>
                </a:lnTo>
                <a:lnTo>
                  <a:pt x="26669" y="170687"/>
                </a:lnTo>
                <a:lnTo>
                  <a:pt x="43159" y="131063"/>
                </a:lnTo>
                <a:lnTo>
                  <a:pt x="66659" y="97535"/>
                </a:lnTo>
                <a:lnTo>
                  <a:pt x="96255" y="67055"/>
                </a:lnTo>
                <a:lnTo>
                  <a:pt x="131063" y="42671"/>
                </a:lnTo>
                <a:lnTo>
                  <a:pt x="170291" y="27431"/>
                </a:lnTo>
                <a:lnTo>
                  <a:pt x="235336" y="15239"/>
                </a:lnTo>
                <a:lnTo>
                  <a:pt x="319013" y="15239"/>
                </a:lnTo>
                <a:lnTo>
                  <a:pt x="304525" y="9143"/>
                </a:lnTo>
                <a:lnTo>
                  <a:pt x="281939" y="3047"/>
                </a:lnTo>
                <a:lnTo>
                  <a:pt x="258439" y="0"/>
                </a:lnTo>
                <a:close/>
              </a:path>
              <a:path w="471804" h="469900">
                <a:moveTo>
                  <a:pt x="319013" y="15239"/>
                </a:moveTo>
                <a:lnTo>
                  <a:pt x="235336" y="15239"/>
                </a:lnTo>
                <a:lnTo>
                  <a:pt x="279379" y="21335"/>
                </a:lnTo>
                <a:lnTo>
                  <a:pt x="300349" y="27431"/>
                </a:lnTo>
                <a:lnTo>
                  <a:pt x="339730" y="42671"/>
                </a:lnTo>
                <a:lnTo>
                  <a:pt x="374629" y="67055"/>
                </a:lnTo>
                <a:lnTo>
                  <a:pt x="404225" y="94487"/>
                </a:lnTo>
                <a:lnTo>
                  <a:pt x="427847" y="131063"/>
                </a:lnTo>
                <a:lnTo>
                  <a:pt x="444489" y="170687"/>
                </a:lnTo>
                <a:lnTo>
                  <a:pt x="453389" y="213359"/>
                </a:lnTo>
                <a:lnTo>
                  <a:pt x="454517" y="234695"/>
                </a:lnTo>
                <a:lnTo>
                  <a:pt x="453389" y="256031"/>
                </a:lnTo>
                <a:lnTo>
                  <a:pt x="444733" y="298703"/>
                </a:lnTo>
                <a:lnTo>
                  <a:pt x="428365" y="338327"/>
                </a:lnTo>
                <a:lnTo>
                  <a:pt x="404743" y="374903"/>
                </a:lnTo>
                <a:lnTo>
                  <a:pt x="375269" y="402335"/>
                </a:lnTo>
                <a:lnTo>
                  <a:pt x="358383" y="417575"/>
                </a:lnTo>
                <a:lnTo>
                  <a:pt x="340339" y="426719"/>
                </a:lnTo>
                <a:lnTo>
                  <a:pt x="321289" y="435863"/>
                </a:lnTo>
                <a:lnTo>
                  <a:pt x="301233" y="445007"/>
                </a:lnTo>
                <a:lnTo>
                  <a:pt x="280141" y="448055"/>
                </a:lnTo>
                <a:lnTo>
                  <a:pt x="258561" y="454151"/>
                </a:lnTo>
                <a:lnTo>
                  <a:pt x="321472" y="454151"/>
                </a:lnTo>
                <a:lnTo>
                  <a:pt x="328665" y="451103"/>
                </a:lnTo>
                <a:lnTo>
                  <a:pt x="368533" y="429767"/>
                </a:lnTo>
                <a:lnTo>
                  <a:pt x="403341" y="402335"/>
                </a:lnTo>
                <a:lnTo>
                  <a:pt x="431779" y="365759"/>
                </a:lnTo>
                <a:lnTo>
                  <a:pt x="453389" y="326135"/>
                </a:lnTo>
                <a:lnTo>
                  <a:pt x="466831" y="280415"/>
                </a:lnTo>
                <a:lnTo>
                  <a:pt x="471403" y="234695"/>
                </a:lnTo>
                <a:lnTo>
                  <a:pt x="470032" y="210311"/>
                </a:lnTo>
                <a:lnTo>
                  <a:pt x="460491" y="164591"/>
                </a:lnTo>
                <a:lnTo>
                  <a:pt x="442325" y="121919"/>
                </a:lnTo>
                <a:lnTo>
                  <a:pt x="416813" y="85343"/>
                </a:lnTo>
                <a:lnTo>
                  <a:pt x="384688" y="51815"/>
                </a:lnTo>
                <a:lnTo>
                  <a:pt x="347075" y="27431"/>
                </a:lnTo>
                <a:lnTo>
                  <a:pt x="326257" y="18287"/>
                </a:lnTo>
                <a:lnTo>
                  <a:pt x="319013" y="15239"/>
                </a:lnTo>
                <a:close/>
              </a:path>
              <a:path w="471804" h="469900">
                <a:moveTo>
                  <a:pt x="256793" y="33527"/>
                </a:moveTo>
                <a:lnTo>
                  <a:pt x="215524" y="33527"/>
                </a:lnTo>
                <a:lnTo>
                  <a:pt x="195437" y="36575"/>
                </a:lnTo>
                <a:lnTo>
                  <a:pt x="157612" y="48767"/>
                </a:lnTo>
                <a:lnTo>
                  <a:pt x="123169" y="67055"/>
                </a:lnTo>
                <a:lnTo>
                  <a:pt x="93207" y="91439"/>
                </a:lnTo>
                <a:lnTo>
                  <a:pt x="68579" y="121919"/>
                </a:lnTo>
                <a:lnTo>
                  <a:pt x="49895" y="155447"/>
                </a:lnTo>
                <a:lnTo>
                  <a:pt x="38099" y="195071"/>
                </a:lnTo>
                <a:lnTo>
                  <a:pt x="33893" y="234695"/>
                </a:lnTo>
                <a:lnTo>
                  <a:pt x="34777" y="256031"/>
                </a:lnTo>
                <a:lnTo>
                  <a:pt x="42793" y="295655"/>
                </a:lnTo>
                <a:lnTo>
                  <a:pt x="58033" y="332231"/>
                </a:lnTo>
                <a:lnTo>
                  <a:pt x="92689" y="377951"/>
                </a:lnTo>
                <a:lnTo>
                  <a:pt x="122560" y="402335"/>
                </a:lnTo>
                <a:lnTo>
                  <a:pt x="156850" y="420623"/>
                </a:lnTo>
                <a:lnTo>
                  <a:pt x="194553" y="432815"/>
                </a:lnTo>
                <a:lnTo>
                  <a:pt x="214609" y="435863"/>
                </a:lnTo>
                <a:lnTo>
                  <a:pt x="255910" y="435863"/>
                </a:lnTo>
                <a:lnTo>
                  <a:pt x="275965" y="432815"/>
                </a:lnTo>
                <a:lnTo>
                  <a:pt x="295381" y="426719"/>
                </a:lnTo>
                <a:lnTo>
                  <a:pt x="313943" y="420623"/>
                </a:lnTo>
                <a:lnTo>
                  <a:pt x="234421" y="420623"/>
                </a:lnTo>
                <a:lnTo>
                  <a:pt x="215371" y="417575"/>
                </a:lnTo>
                <a:lnTo>
                  <a:pt x="197236" y="417575"/>
                </a:lnTo>
                <a:lnTo>
                  <a:pt x="179557" y="411479"/>
                </a:lnTo>
                <a:lnTo>
                  <a:pt x="131307" y="387095"/>
                </a:lnTo>
                <a:lnTo>
                  <a:pt x="92201" y="350519"/>
                </a:lnTo>
                <a:lnTo>
                  <a:pt x="81655" y="338327"/>
                </a:lnTo>
                <a:lnTo>
                  <a:pt x="58673" y="289559"/>
                </a:lnTo>
                <a:lnTo>
                  <a:pt x="50779" y="234695"/>
                </a:lnTo>
                <a:lnTo>
                  <a:pt x="51815" y="216407"/>
                </a:lnTo>
                <a:lnTo>
                  <a:pt x="65775" y="161543"/>
                </a:lnTo>
                <a:lnTo>
                  <a:pt x="93725" y="115823"/>
                </a:lnTo>
                <a:lnTo>
                  <a:pt x="133349" y="82295"/>
                </a:lnTo>
                <a:lnTo>
                  <a:pt x="181843" y="57911"/>
                </a:lnTo>
                <a:lnTo>
                  <a:pt x="236981" y="48767"/>
                </a:lnTo>
                <a:lnTo>
                  <a:pt x="314705" y="48767"/>
                </a:lnTo>
                <a:lnTo>
                  <a:pt x="296143" y="42671"/>
                </a:lnTo>
                <a:lnTo>
                  <a:pt x="276849" y="36575"/>
                </a:lnTo>
                <a:lnTo>
                  <a:pt x="256793" y="33527"/>
                </a:lnTo>
                <a:close/>
              </a:path>
              <a:path w="471804" h="469900">
                <a:moveTo>
                  <a:pt x="314705" y="48767"/>
                </a:moveTo>
                <a:lnTo>
                  <a:pt x="236981" y="48767"/>
                </a:lnTo>
                <a:lnTo>
                  <a:pt x="291967" y="57911"/>
                </a:lnTo>
                <a:lnTo>
                  <a:pt x="308853" y="64007"/>
                </a:lnTo>
                <a:lnTo>
                  <a:pt x="354329" y="94487"/>
                </a:lnTo>
                <a:lnTo>
                  <a:pt x="389747" y="134111"/>
                </a:lnTo>
                <a:lnTo>
                  <a:pt x="412729" y="179831"/>
                </a:lnTo>
                <a:lnTo>
                  <a:pt x="420623" y="237743"/>
                </a:lnTo>
                <a:lnTo>
                  <a:pt x="419587" y="256031"/>
                </a:lnTo>
                <a:lnTo>
                  <a:pt x="405627" y="307847"/>
                </a:lnTo>
                <a:lnTo>
                  <a:pt x="377677" y="353567"/>
                </a:lnTo>
                <a:lnTo>
                  <a:pt x="338206" y="390143"/>
                </a:lnTo>
                <a:lnTo>
                  <a:pt x="289438" y="411479"/>
                </a:lnTo>
                <a:lnTo>
                  <a:pt x="253349" y="420623"/>
                </a:lnTo>
                <a:lnTo>
                  <a:pt x="313943" y="420623"/>
                </a:lnTo>
                <a:lnTo>
                  <a:pt x="348233" y="402335"/>
                </a:lnTo>
                <a:lnTo>
                  <a:pt x="378195" y="377951"/>
                </a:lnTo>
                <a:lnTo>
                  <a:pt x="402823" y="347471"/>
                </a:lnTo>
                <a:lnTo>
                  <a:pt x="421629" y="313943"/>
                </a:lnTo>
                <a:lnTo>
                  <a:pt x="433303" y="277367"/>
                </a:lnTo>
                <a:lnTo>
                  <a:pt x="437509" y="234695"/>
                </a:lnTo>
                <a:lnTo>
                  <a:pt x="436625" y="216407"/>
                </a:lnTo>
                <a:lnTo>
                  <a:pt x="428609" y="176783"/>
                </a:lnTo>
                <a:lnTo>
                  <a:pt x="413491" y="140207"/>
                </a:lnTo>
                <a:lnTo>
                  <a:pt x="391789" y="106679"/>
                </a:lnTo>
                <a:lnTo>
                  <a:pt x="364479" y="79247"/>
                </a:lnTo>
                <a:lnTo>
                  <a:pt x="332353" y="57911"/>
                </a:lnTo>
                <a:lnTo>
                  <a:pt x="314705" y="48767"/>
                </a:lnTo>
                <a:close/>
              </a:path>
            </a:pathLst>
          </a:custGeom>
          <a:solidFill>
            <a:srgbClr val="7A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9740" y="534572"/>
            <a:ext cx="539369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0" dirty="0">
                <a:solidFill>
                  <a:srgbClr val="7A9798"/>
                </a:solidFill>
                <a:latin typeface="Cambria"/>
                <a:cs typeface="Cambria"/>
              </a:rPr>
              <a:t>In</a:t>
            </a:r>
            <a:r>
              <a:rPr sz="3600" b="1" spc="-110" dirty="0">
                <a:solidFill>
                  <a:srgbClr val="7A9798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7A9798"/>
                </a:solidFill>
                <a:latin typeface="Cambria"/>
                <a:cs typeface="Cambria"/>
              </a:rPr>
              <a:t>E</a:t>
            </a:r>
            <a:r>
              <a:rPr sz="3600" b="1" spc="-120" dirty="0">
                <a:solidFill>
                  <a:srgbClr val="7A9798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7A9798"/>
                </a:solidFill>
                <a:latin typeface="Cambria"/>
                <a:cs typeface="Cambria"/>
              </a:rPr>
              <a:t>sharp:</a:t>
            </a:r>
            <a:r>
              <a:rPr sz="3600" b="1" spc="-125" dirty="0">
                <a:solidFill>
                  <a:srgbClr val="7A9798"/>
                </a:solidFill>
                <a:latin typeface="Times New Roman"/>
                <a:cs typeface="Times New Roman"/>
              </a:rPr>
              <a:t> </a:t>
            </a:r>
            <a:r>
              <a:rPr sz="3600" spc="-45" dirty="0">
                <a:solidFill>
                  <a:srgbClr val="7A9798"/>
                </a:solidFill>
                <a:latin typeface="Cambria"/>
                <a:cs typeface="Cambria"/>
              </a:rPr>
              <a:t>w</a:t>
            </a:r>
            <a:r>
              <a:rPr sz="3600" spc="-70" dirty="0">
                <a:solidFill>
                  <a:srgbClr val="7A9798"/>
                </a:solidFill>
                <a:latin typeface="Cambria"/>
                <a:cs typeface="Cambria"/>
              </a:rPr>
              <a:t>h</a:t>
            </a:r>
            <a:r>
              <a:rPr sz="3600" dirty="0">
                <a:solidFill>
                  <a:srgbClr val="7A9798"/>
                </a:solidFill>
                <a:latin typeface="Cambria"/>
                <a:cs typeface="Cambria"/>
              </a:rPr>
              <a:t>y</a:t>
            </a:r>
            <a:r>
              <a:rPr sz="3600" spc="-110" dirty="0">
                <a:solidFill>
                  <a:srgbClr val="7A9798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7A9798"/>
                </a:solidFill>
                <a:latin typeface="Cambria"/>
                <a:cs typeface="Cambria"/>
              </a:rPr>
              <a:t>thi</a:t>
            </a:r>
            <a:r>
              <a:rPr sz="3600" dirty="0">
                <a:solidFill>
                  <a:srgbClr val="7A9798"/>
                </a:solidFill>
                <a:latin typeface="Cambria"/>
                <a:cs typeface="Cambria"/>
              </a:rPr>
              <a:t>s</a:t>
            </a:r>
            <a:r>
              <a:rPr sz="3600" spc="-114" dirty="0">
                <a:solidFill>
                  <a:srgbClr val="7A9798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7A9798"/>
                </a:solidFill>
                <a:latin typeface="Cambria"/>
                <a:cs typeface="Cambria"/>
              </a:rPr>
              <a:t>n</a:t>
            </a:r>
            <a:r>
              <a:rPr sz="3600" spc="-15" dirty="0">
                <a:solidFill>
                  <a:srgbClr val="7A9798"/>
                </a:solidFill>
                <a:latin typeface="Cambria"/>
                <a:cs typeface="Cambria"/>
              </a:rPr>
              <a:t>a</a:t>
            </a:r>
            <a:r>
              <a:rPr sz="3600" spc="-5" dirty="0">
                <a:solidFill>
                  <a:srgbClr val="7A9798"/>
                </a:solidFill>
                <a:latin typeface="Cambria"/>
                <a:cs typeface="Cambria"/>
              </a:rPr>
              <a:t>me?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70177" y="6457031"/>
            <a:ext cx="23539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©</a:t>
            </a:r>
            <a:r>
              <a:rPr sz="11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sz="11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k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1100" b="1" spc="-10" dirty="0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io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sz="11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Rod</a:t>
            </a:r>
            <a:r>
              <a:rPr sz="1100" b="1" spc="-10" dirty="0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sthe</a:t>
            </a:r>
            <a:r>
              <a:rPr sz="1100" b="1" spc="5" dirty="0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sz="1100" b="1" spc="-5" dirty="0">
                <a:solidFill>
                  <a:srgbClr val="FFFFFF"/>
                </a:solidFill>
                <a:latin typeface="Cambria"/>
                <a:cs typeface="Cambria"/>
              </a:rPr>
              <a:t>ou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s</a:t>
            </a:r>
            <a:r>
              <a:rPr sz="11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–</a:t>
            </a:r>
            <a:r>
              <a:rPr sz="11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1100" b="1" dirty="0">
                <a:solidFill>
                  <a:srgbClr val="FFFFFF"/>
                </a:solidFill>
                <a:latin typeface="Cambria"/>
                <a:cs typeface="Cambria"/>
              </a:rPr>
              <a:t>AAL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40" y="1735089"/>
            <a:ext cx="8203565" cy="3048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D16248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20" dirty="0">
                <a:latin typeface="Cambria"/>
                <a:cs typeface="Cambria"/>
              </a:rPr>
              <a:t>Musi</a:t>
            </a:r>
            <a:r>
              <a:rPr sz="2200" b="1" spc="-15" dirty="0">
                <a:latin typeface="Cambria"/>
                <a:cs typeface="Cambria"/>
              </a:rPr>
              <a:t>c</a:t>
            </a:r>
            <a:r>
              <a:rPr sz="2200" b="1" spc="-55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Cambria"/>
                <a:cs typeface="Cambria"/>
              </a:rPr>
              <a:t>theo</a:t>
            </a:r>
            <a:r>
              <a:rPr sz="2200" b="1" spc="-25" dirty="0">
                <a:latin typeface="Cambria"/>
                <a:cs typeface="Cambria"/>
              </a:rPr>
              <a:t>r</a:t>
            </a:r>
            <a:r>
              <a:rPr sz="2200" b="1" spc="-20" dirty="0">
                <a:latin typeface="Cambria"/>
                <a:cs typeface="Cambria"/>
              </a:rPr>
              <a:t>y</a:t>
            </a:r>
            <a:r>
              <a:rPr sz="2200" b="1" spc="-10" dirty="0">
                <a:latin typeface="Cambria"/>
                <a:cs typeface="Cambria"/>
              </a:rPr>
              <a:t>:</a:t>
            </a:r>
            <a:endParaRPr sz="2200">
              <a:latin typeface="Cambria"/>
              <a:cs typeface="Cambria"/>
            </a:endParaRPr>
          </a:p>
          <a:p>
            <a:pPr marL="927100" lvl="1" indent="-457200">
              <a:lnSpc>
                <a:spcPct val="100000"/>
              </a:lnSpc>
              <a:spcBef>
                <a:spcPts val="1560"/>
              </a:spcBef>
              <a:buClr>
                <a:srgbClr val="CCB300"/>
              </a:buClr>
              <a:buSzPct val="68181"/>
              <a:buFont typeface="Wingdings"/>
              <a:buChar char=""/>
              <a:tabLst>
                <a:tab pos="927735" algn="l"/>
              </a:tabLst>
            </a:pP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I</a:t>
            </a:r>
            <a:r>
              <a:rPr sz="2200" spc="-25" dirty="0">
                <a:solidFill>
                  <a:srgbClr val="636B85"/>
                </a:solidFill>
                <a:latin typeface="Cambria"/>
                <a:cs typeface="Cambria"/>
              </a:rPr>
              <a:t>nt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ern</a:t>
            </a:r>
            <a:r>
              <a:rPr sz="2200" spc="-30" dirty="0">
                <a:solidFill>
                  <a:srgbClr val="636B85"/>
                </a:solidFill>
                <a:latin typeface="Cambria"/>
                <a:cs typeface="Cambria"/>
              </a:rPr>
              <a:t>a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tion</a:t>
            </a:r>
            <a:r>
              <a:rPr sz="2200" spc="-25" dirty="0">
                <a:solidFill>
                  <a:srgbClr val="636B85"/>
                </a:solidFill>
                <a:latin typeface="Cambria"/>
                <a:cs typeface="Cambria"/>
              </a:rPr>
              <a:t>a</a:t>
            </a:r>
            <a:r>
              <a:rPr sz="2200" dirty="0">
                <a:solidFill>
                  <a:srgbClr val="636B85"/>
                </a:solidFill>
                <a:latin typeface="Cambria"/>
                <a:cs typeface="Cambria"/>
              </a:rPr>
              <a:t>l</a:t>
            </a:r>
            <a:r>
              <a:rPr sz="2200" spc="-20" dirty="0">
                <a:solidFill>
                  <a:srgbClr val="636B85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music</a:t>
            </a:r>
            <a:r>
              <a:rPr sz="2200" spc="-50" dirty="0">
                <a:solidFill>
                  <a:srgbClr val="636B85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636B85"/>
                </a:solidFill>
                <a:latin typeface="Cambria"/>
                <a:cs typeface="Cambria"/>
              </a:rPr>
              <a:t>alpha</a:t>
            </a:r>
            <a:r>
              <a:rPr sz="2200" spc="-25" dirty="0">
                <a:solidFill>
                  <a:srgbClr val="636B85"/>
                </a:solidFill>
                <a:latin typeface="Cambria"/>
                <a:cs typeface="Cambria"/>
              </a:rPr>
              <a:t>b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et</a:t>
            </a:r>
            <a:r>
              <a:rPr sz="2200" spc="-10" dirty="0">
                <a:solidFill>
                  <a:srgbClr val="636B85"/>
                </a:solidFill>
                <a:latin typeface="Cambria"/>
                <a:cs typeface="Cambria"/>
              </a:rPr>
              <a:t>:</a:t>
            </a:r>
            <a:r>
              <a:rPr sz="2200" spc="-50" dirty="0">
                <a:solidFill>
                  <a:srgbClr val="636B85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Cambria"/>
                <a:cs typeface="Cambria"/>
              </a:rPr>
              <a:t>A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Cambria"/>
                <a:cs typeface="Cambria"/>
              </a:rPr>
              <a:t>– </a:t>
            </a:r>
            <a:r>
              <a:rPr sz="2800" b="1" spc="-20" dirty="0">
                <a:latin typeface="Cambria"/>
                <a:cs typeface="Cambria"/>
              </a:rPr>
              <a:t>B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Cambria"/>
                <a:cs typeface="Cambria"/>
              </a:rPr>
              <a:t>–</a:t>
            </a:r>
            <a:r>
              <a:rPr sz="2800" b="1" dirty="0">
                <a:latin typeface="Cambria"/>
                <a:cs typeface="Cambria"/>
              </a:rPr>
              <a:t> </a:t>
            </a:r>
            <a:r>
              <a:rPr sz="2800" b="1" spc="-20" dirty="0">
                <a:latin typeface="Cambria"/>
                <a:cs typeface="Cambria"/>
              </a:rPr>
              <a:t>C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Cambria"/>
                <a:cs typeface="Cambria"/>
              </a:rPr>
              <a:t>– </a:t>
            </a:r>
            <a:r>
              <a:rPr sz="2800" b="1" spc="-20" dirty="0">
                <a:latin typeface="Cambria"/>
                <a:cs typeface="Cambria"/>
              </a:rPr>
              <a:t>D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Cambria"/>
                <a:cs typeface="Cambria"/>
              </a:rPr>
              <a:t>-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FF0000"/>
                </a:solidFill>
                <a:latin typeface="Cambria"/>
                <a:cs typeface="Cambria"/>
              </a:rPr>
              <a:t>E</a:t>
            </a:r>
            <a:r>
              <a:rPr sz="28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Cambria"/>
                <a:cs typeface="Cambria"/>
              </a:rPr>
              <a:t>–</a:t>
            </a:r>
            <a:r>
              <a:rPr sz="2800" b="1" dirty="0">
                <a:latin typeface="Cambria"/>
                <a:cs typeface="Cambria"/>
              </a:rPr>
              <a:t> </a:t>
            </a:r>
            <a:r>
              <a:rPr sz="2800" b="1" spc="-20" dirty="0">
                <a:latin typeface="Cambria"/>
                <a:cs typeface="Cambria"/>
              </a:rPr>
              <a:t>F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Cambria"/>
                <a:cs typeface="Cambria"/>
              </a:rPr>
              <a:t>–</a:t>
            </a:r>
            <a:r>
              <a:rPr sz="2800" b="1" dirty="0">
                <a:latin typeface="Cambria"/>
                <a:cs typeface="Cambria"/>
              </a:rPr>
              <a:t> G</a:t>
            </a:r>
            <a:endParaRPr sz="2800">
              <a:latin typeface="Cambria"/>
              <a:cs typeface="Cambria"/>
            </a:endParaRPr>
          </a:p>
          <a:p>
            <a:pPr marL="4370070">
              <a:lnSpc>
                <a:spcPct val="100000"/>
              </a:lnSpc>
              <a:spcBef>
                <a:spcPts val="1680"/>
              </a:spcBef>
              <a:tabLst>
                <a:tab pos="5045710" algn="l"/>
                <a:tab pos="5553075" algn="l"/>
                <a:tab pos="6134100" algn="l"/>
                <a:tab pos="7220584" algn="l"/>
                <a:tab pos="7728584" algn="l"/>
              </a:tabLst>
            </a:pPr>
            <a:r>
              <a:rPr sz="2800" spc="-20" dirty="0">
                <a:latin typeface="Cambria"/>
                <a:cs typeface="Cambria"/>
              </a:rPr>
              <a:t>L</a:t>
            </a:r>
            <a:r>
              <a:rPr sz="2800" spc="-15" dirty="0">
                <a:latin typeface="Cambria"/>
                <a:cs typeface="Cambria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"/>
                <a:cs typeface="Cambria"/>
              </a:rPr>
              <a:t>Si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5" dirty="0">
                <a:latin typeface="Cambria"/>
                <a:cs typeface="Cambria"/>
              </a:rPr>
              <a:t>D</a:t>
            </a:r>
            <a:r>
              <a:rPr sz="2800" spc="-15" dirty="0">
                <a:latin typeface="Cambria"/>
                <a:cs typeface="Cambria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5" dirty="0">
                <a:latin typeface="Cambria"/>
                <a:cs typeface="Cambria"/>
              </a:rPr>
              <a:t>R</a:t>
            </a:r>
            <a:r>
              <a:rPr sz="2800" spc="-15" dirty="0">
                <a:latin typeface="Cambria"/>
                <a:cs typeface="Cambria"/>
              </a:rPr>
              <a:t>e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"/>
                <a:cs typeface="Cambria"/>
              </a:rPr>
              <a:t>Mi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14" dirty="0">
                <a:latin typeface="Cambria"/>
                <a:cs typeface="Cambria"/>
              </a:rPr>
              <a:t>F</a:t>
            </a:r>
            <a:r>
              <a:rPr sz="2800" spc="-15" dirty="0">
                <a:latin typeface="Cambria"/>
                <a:cs typeface="Cambria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Cambria"/>
                <a:cs typeface="Cambria"/>
              </a:rPr>
              <a:t>S</a:t>
            </a:r>
            <a:r>
              <a:rPr sz="2800" spc="-10" dirty="0">
                <a:latin typeface="Cambria"/>
                <a:cs typeface="Cambria"/>
              </a:rPr>
              <a:t>o</a:t>
            </a:r>
            <a:r>
              <a:rPr sz="2800" dirty="0">
                <a:latin typeface="Cambria"/>
                <a:cs typeface="Cambria"/>
              </a:rPr>
              <a:t>l</a:t>
            </a:r>
            <a:endParaRPr sz="2800">
              <a:latin typeface="Cambria"/>
              <a:cs typeface="Cambria"/>
            </a:endParaRPr>
          </a:p>
          <a:p>
            <a:pPr marL="927100" lvl="1" indent="-457200">
              <a:lnSpc>
                <a:spcPct val="100000"/>
              </a:lnSpc>
              <a:spcBef>
                <a:spcPts val="1440"/>
              </a:spcBef>
              <a:buClr>
                <a:srgbClr val="CCB300"/>
              </a:buClr>
              <a:buSzPct val="68181"/>
              <a:buFont typeface="Wingdings"/>
              <a:buChar char=""/>
              <a:tabLst>
                <a:tab pos="927735" algn="l"/>
              </a:tabLst>
            </a:pPr>
            <a:r>
              <a:rPr sz="2200" spc="-30" dirty="0">
                <a:solidFill>
                  <a:srgbClr val="636B85"/>
                </a:solidFill>
                <a:latin typeface="Cambria"/>
                <a:cs typeface="Cambria"/>
              </a:rPr>
              <a:t>A</a:t>
            </a:r>
            <a:r>
              <a:rPr sz="2200" spc="-10" dirty="0">
                <a:solidFill>
                  <a:srgbClr val="636B85"/>
                </a:solidFill>
                <a:latin typeface="Cambria"/>
                <a:cs typeface="Cambria"/>
              </a:rPr>
              <a:t>ccid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ent</a:t>
            </a:r>
            <a:r>
              <a:rPr sz="2200" spc="-25" dirty="0">
                <a:solidFill>
                  <a:srgbClr val="636B85"/>
                </a:solidFill>
                <a:latin typeface="Cambria"/>
                <a:cs typeface="Cambria"/>
              </a:rPr>
              <a:t>a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l</a:t>
            </a:r>
            <a:r>
              <a:rPr sz="2200" spc="-5" dirty="0">
                <a:solidFill>
                  <a:srgbClr val="636B85"/>
                </a:solidFill>
                <a:latin typeface="Cambria"/>
                <a:cs typeface="Cambria"/>
              </a:rPr>
              <a:t>s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/</a:t>
            </a:r>
            <a:r>
              <a:rPr sz="2200" spc="-20" dirty="0">
                <a:solidFill>
                  <a:srgbClr val="636B85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Al</a:t>
            </a:r>
            <a:r>
              <a:rPr sz="2200" spc="-30" dirty="0">
                <a:solidFill>
                  <a:srgbClr val="636B85"/>
                </a:solidFill>
                <a:latin typeface="Cambria"/>
                <a:cs typeface="Cambria"/>
              </a:rPr>
              <a:t>t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e</a:t>
            </a:r>
            <a:r>
              <a:rPr sz="2200" spc="-50" dirty="0">
                <a:solidFill>
                  <a:srgbClr val="636B85"/>
                </a:solidFill>
                <a:latin typeface="Cambria"/>
                <a:cs typeface="Cambria"/>
              </a:rPr>
              <a:t>r</a:t>
            </a:r>
            <a:r>
              <a:rPr sz="2200" spc="-15" dirty="0">
                <a:solidFill>
                  <a:srgbClr val="636B85"/>
                </a:solidFill>
                <a:latin typeface="Cambria"/>
                <a:cs typeface="Cambria"/>
              </a:rPr>
              <a:t>ation</a:t>
            </a:r>
            <a:r>
              <a:rPr sz="2200" spc="-10" dirty="0">
                <a:solidFill>
                  <a:srgbClr val="636B85"/>
                </a:solidFill>
                <a:latin typeface="Cambria"/>
                <a:cs typeface="Cambria"/>
              </a:rPr>
              <a:t>s:</a:t>
            </a:r>
            <a:endParaRPr sz="2200">
              <a:latin typeface="Cambria"/>
              <a:cs typeface="Cambria"/>
            </a:endParaRPr>
          </a:p>
          <a:p>
            <a:pPr lvl="1">
              <a:lnSpc>
                <a:spcPct val="100000"/>
              </a:lnSpc>
              <a:buClr>
                <a:srgbClr val="CCB300"/>
              </a:buClr>
              <a:buFont typeface="Wingdings"/>
              <a:buChar char=""/>
            </a:pP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2"/>
              </a:spcBef>
              <a:buClr>
                <a:srgbClr val="CCB300"/>
              </a:buClr>
              <a:buFont typeface="Wingdings"/>
              <a:buChar char=""/>
            </a:pPr>
            <a:endParaRPr sz="20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Clr>
                <a:srgbClr val="D16248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20" dirty="0">
                <a:latin typeface="Cambria"/>
                <a:cs typeface="Cambria"/>
              </a:rPr>
              <a:t>H</a:t>
            </a:r>
            <a:r>
              <a:rPr sz="2200" b="1" spc="-70" dirty="0">
                <a:latin typeface="Cambria"/>
                <a:cs typeface="Cambria"/>
              </a:rPr>
              <a:t>o</a:t>
            </a:r>
            <a:r>
              <a:rPr sz="2200" b="1" spc="-20" dirty="0">
                <a:latin typeface="Cambria"/>
                <a:cs typeface="Cambria"/>
              </a:rPr>
              <a:t>w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Cambria"/>
                <a:cs typeface="Cambria"/>
              </a:rPr>
              <a:t>do</a:t>
            </a:r>
            <a:r>
              <a:rPr sz="2200" b="1" spc="-25" dirty="0">
                <a:latin typeface="Cambria"/>
                <a:cs typeface="Cambria"/>
              </a:rPr>
              <a:t>e</a:t>
            </a:r>
            <a:r>
              <a:rPr sz="2200" b="1" spc="-10" dirty="0">
                <a:latin typeface="Cambria"/>
                <a:cs typeface="Cambria"/>
              </a:rPr>
              <a:t>s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Cambria"/>
                <a:cs typeface="Cambria"/>
              </a:rPr>
              <a:t>i</a:t>
            </a:r>
            <a:r>
              <a:rPr sz="2200" b="1" spc="-10" dirty="0">
                <a:latin typeface="Cambria"/>
                <a:cs typeface="Cambria"/>
              </a:rPr>
              <a:t>t</a:t>
            </a:r>
            <a:r>
              <a:rPr sz="2200" b="1" spc="-80" dirty="0">
                <a:latin typeface="Times New Roman"/>
                <a:cs typeface="Times New Roman"/>
              </a:rPr>
              <a:t> </a:t>
            </a:r>
            <a:r>
              <a:rPr sz="2200" b="1" spc="-60" dirty="0">
                <a:latin typeface="Cambria"/>
                <a:cs typeface="Cambria"/>
              </a:rPr>
              <a:t>r</a:t>
            </a:r>
            <a:r>
              <a:rPr sz="2200" b="1" spc="-10" dirty="0">
                <a:latin typeface="Cambria"/>
                <a:cs typeface="Cambria"/>
              </a:rPr>
              <a:t>ela</a:t>
            </a:r>
            <a:r>
              <a:rPr sz="2200" b="1" spc="-40" dirty="0">
                <a:latin typeface="Cambria"/>
                <a:cs typeface="Cambria"/>
              </a:rPr>
              <a:t>t</a:t>
            </a:r>
            <a:r>
              <a:rPr sz="2200" b="1" spc="-15" dirty="0">
                <a:latin typeface="Cambria"/>
                <a:cs typeface="Cambria"/>
              </a:rPr>
              <a:t>e</a:t>
            </a:r>
            <a:r>
              <a:rPr sz="2200" b="1" spc="-60" dirty="0">
                <a:latin typeface="Times New Roman"/>
                <a:cs typeface="Times New Roman"/>
              </a:rPr>
              <a:t> </a:t>
            </a:r>
            <a:r>
              <a:rPr sz="2200" b="1" spc="-35" dirty="0">
                <a:latin typeface="Cambria"/>
                <a:cs typeface="Cambria"/>
              </a:rPr>
              <a:t>t</a:t>
            </a:r>
            <a:r>
              <a:rPr sz="2200" b="1" spc="-15" dirty="0">
                <a:latin typeface="Cambria"/>
                <a:cs typeface="Cambria"/>
              </a:rPr>
              <a:t>o</a:t>
            </a:r>
            <a:r>
              <a:rPr sz="2200" b="1" spc="-75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Cambria"/>
                <a:cs typeface="Cambria"/>
              </a:rPr>
              <a:t>ou</a:t>
            </a:r>
            <a:r>
              <a:rPr sz="2200" b="1" spc="-15" dirty="0">
                <a:latin typeface="Cambria"/>
                <a:cs typeface="Cambria"/>
              </a:rPr>
              <a:t>r</a:t>
            </a:r>
            <a:r>
              <a:rPr sz="2200" b="1" spc="-70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Cambria"/>
                <a:cs typeface="Cambria"/>
              </a:rPr>
              <a:t>p</a:t>
            </a:r>
            <a:r>
              <a:rPr sz="2200" b="1" spc="-60" dirty="0">
                <a:latin typeface="Cambria"/>
                <a:cs typeface="Cambria"/>
              </a:rPr>
              <a:t>r</a:t>
            </a:r>
            <a:r>
              <a:rPr sz="2200" b="1" spc="-20" dirty="0">
                <a:latin typeface="Cambria"/>
                <a:cs typeface="Cambria"/>
              </a:rPr>
              <a:t>og</a:t>
            </a:r>
            <a:r>
              <a:rPr sz="2200" b="1" spc="-60" dirty="0">
                <a:latin typeface="Cambria"/>
                <a:cs typeface="Cambria"/>
              </a:rPr>
              <a:t>r</a:t>
            </a:r>
            <a:r>
              <a:rPr sz="2200" b="1" spc="-25" dirty="0">
                <a:latin typeface="Cambria"/>
                <a:cs typeface="Cambria"/>
              </a:rPr>
              <a:t>amm</a:t>
            </a:r>
            <a:r>
              <a:rPr sz="2200" b="1" spc="-10" dirty="0">
                <a:latin typeface="Cambria"/>
                <a:cs typeface="Cambria"/>
              </a:rPr>
              <a:t>e</a:t>
            </a:r>
            <a:r>
              <a:rPr sz="2200" spc="-10" dirty="0">
                <a:latin typeface="Cambria"/>
                <a:cs typeface="Cambria"/>
              </a:rPr>
              <a:t>?</a:t>
            </a:r>
            <a:endParaRPr sz="2200">
              <a:latin typeface="Cambria"/>
              <a:cs typeface="Cambri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038600" y="5334000"/>
            <a:ext cx="381000" cy="609600"/>
          </a:xfrm>
          <a:custGeom>
            <a:avLst/>
            <a:gdLst/>
            <a:ahLst/>
            <a:cxnLst/>
            <a:rect l="l" t="t" r="r" b="b"/>
            <a:pathLst>
              <a:path w="381000" h="609600">
                <a:moveTo>
                  <a:pt x="190499" y="0"/>
                </a:moveTo>
                <a:lnTo>
                  <a:pt x="144738" y="8862"/>
                </a:lnTo>
                <a:lnTo>
                  <a:pt x="102978" y="34033"/>
                </a:lnTo>
                <a:lnTo>
                  <a:pt x="66546" y="73392"/>
                </a:lnTo>
                <a:lnTo>
                  <a:pt x="45874" y="106466"/>
                </a:lnTo>
                <a:lnTo>
                  <a:pt x="28554" y="144273"/>
                </a:lnTo>
                <a:lnTo>
                  <a:pt x="14978" y="186185"/>
                </a:lnTo>
                <a:lnTo>
                  <a:pt x="5539" y="231574"/>
                </a:lnTo>
                <a:lnTo>
                  <a:pt x="631" y="279810"/>
                </a:lnTo>
                <a:lnTo>
                  <a:pt x="0" y="304799"/>
                </a:lnTo>
                <a:lnTo>
                  <a:pt x="631" y="329798"/>
                </a:lnTo>
                <a:lnTo>
                  <a:pt x="5539" y="378048"/>
                </a:lnTo>
                <a:lnTo>
                  <a:pt x="14978" y="423443"/>
                </a:lnTo>
                <a:lnTo>
                  <a:pt x="28554" y="465357"/>
                </a:lnTo>
                <a:lnTo>
                  <a:pt x="45874" y="503162"/>
                </a:lnTo>
                <a:lnTo>
                  <a:pt x="66546" y="536230"/>
                </a:lnTo>
                <a:lnTo>
                  <a:pt x="102978" y="575579"/>
                </a:lnTo>
                <a:lnTo>
                  <a:pt x="144738" y="600741"/>
                </a:lnTo>
                <a:lnTo>
                  <a:pt x="190499" y="609599"/>
                </a:lnTo>
                <a:lnTo>
                  <a:pt x="206116" y="608589"/>
                </a:lnTo>
                <a:lnTo>
                  <a:pt x="250691" y="594061"/>
                </a:lnTo>
                <a:lnTo>
                  <a:pt x="290823" y="563935"/>
                </a:lnTo>
                <a:lnTo>
                  <a:pt x="325183" y="520327"/>
                </a:lnTo>
                <a:lnTo>
                  <a:pt x="344228" y="484812"/>
                </a:lnTo>
                <a:lnTo>
                  <a:pt x="359726" y="444875"/>
                </a:lnTo>
                <a:lnTo>
                  <a:pt x="371282" y="401142"/>
                </a:lnTo>
                <a:lnTo>
                  <a:pt x="378505" y="354241"/>
                </a:lnTo>
                <a:lnTo>
                  <a:pt x="380999" y="304799"/>
                </a:lnTo>
                <a:lnTo>
                  <a:pt x="380368" y="279810"/>
                </a:lnTo>
                <a:lnTo>
                  <a:pt x="375460" y="231574"/>
                </a:lnTo>
                <a:lnTo>
                  <a:pt x="366021" y="186185"/>
                </a:lnTo>
                <a:lnTo>
                  <a:pt x="352445" y="144273"/>
                </a:lnTo>
                <a:lnTo>
                  <a:pt x="335125" y="106466"/>
                </a:lnTo>
                <a:lnTo>
                  <a:pt x="314453" y="73392"/>
                </a:lnTo>
                <a:lnTo>
                  <a:pt x="278021" y="34033"/>
                </a:lnTo>
                <a:lnTo>
                  <a:pt x="236261" y="8862"/>
                </a:lnTo>
                <a:lnTo>
                  <a:pt x="190499" y="0"/>
                </a:lnTo>
                <a:close/>
              </a:path>
            </a:pathLst>
          </a:custGeom>
          <a:solidFill>
            <a:srgbClr val="D1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038600" y="5334000"/>
            <a:ext cx="381000" cy="609600"/>
          </a:xfrm>
          <a:custGeom>
            <a:avLst/>
            <a:gdLst/>
            <a:ahLst/>
            <a:cxnLst/>
            <a:rect l="l" t="t" r="r" b="b"/>
            <a:pathLst>
              <a:path w="381000" h="609600">
                <a:moveTo>
                  <a:pt x="0" y="304799"/>
                </a:moveTo>
                <a:lnTo>
                  <a:pt x="2494" y="255375"/>
                </a:lnTo>
                <a:lnTo>
                  <a:pt x="9717" y="208484"/>
                </a:lnTo>
                <a:lnTo>
                  <a:pt x="21273" y="164755"/>
                </a:lnTo>
                <a:lnTo>
                  <a:pt x="36771" y="124817"/>
                </a:lnTo>
                <a:lnTo>
                  <a:pt x="55816" y="89298"/>
                </a:lnTo>
                <a:lnTo>
                  <a:pt x="90176" y="45681"/>
                </a:lnTo>
                <a:lnTo>
                  <a:pt x="130308" y="15545"/>
                </a:lnTo>
                <a:lnTo>
                  <a:pt x="174883" y="1010"/>
                </a:lnTo>
                <a:lnTo>
                  <a:pt x="190499" y="0"/>
                </a:lnTo>
                <a:lnTo>
                  <a:pt x="206116" y="1010"/>
                </a:lnTo>
                <a:lnTo>
                  <a:pt x="250691" y="15545"/>
                </a:lnTo>
                <a:lnTo>
                  <a:pt x="290823" y="45681"/>
                </a:lnTo>
                <a:lnTo>
                  <a:pt x="325183" y="89298"/>
                </a:lnTo>
                <a:lnTo>
                  <a:pt x="344228" y="124817"/>
                </a:lnTo>
                <a:lnTo>
                  <a:pt x="359726" y="164755"/>
                </a:lnTo>
                <a:lnTo>
                  <a:pt x="371282" y="208484"/>
                </a:lnTo>
                <a:lnTo>
                  <a:pt x="378505" y="255375"/>
                </a:lnTo>
                <a:lnTo>
                  <a:pt x="380999" y="304799"/>
                </a:lnTo>
                <a:lnTo>
                  <a:pt x="380368" y="329798"/>
                </a:lnTo>
                <a:lnTo>
                  <a:pt x="375460" y="378048"/>
                </a:lnTo>
                <a:lnTo>
                  <a:pt x="366021" y="423443"/>
                </a:lnTo>
                <a:lnTo>
                  <a:pt x="352445" y="465357"/>
                </a:lnTo>
                <a:lnTo>
                  <a:pt x="335125" y="503162"/>
                </a:lnTo>
                <a:lnTo>
                  <a:pt x="314453" y="536230"/>
                </a:lnTo>
                <a:lnTo>
                  <a:pt x="278021" y="575579"/>
                </a:lnTo>
                <a:lnTo>
                  <a:pt x="236261" y="600741"/>
                </a:lnTo>
                <a:lnTo>
                  <a:pt x="190499" y="609599"/>
                </a:lnTo>
                <a:lnTo>
                  <a:pt x="174883" y="608589"/>
                </a:lnTo>
                <a:lnTo>
                  <a:pt x="130308" y="594061"/>
                </a:lnTo>
                <a:lnTo>
                  <a:pt x="90176" y="563935"/>
                </a:lnTo>
                <a:lnTo>
                  <a:pt x="55816" y="520327"/>
                </a:lnTo>
                <a:lnTo>
                  <a:pt x="36771" y="484812"/>
                </a:lnTo>
                <a:lnTo>
                  <a:pt x="21273" y="444875"/>
                </a:lnTo>
                <a:lnTo>
                  <a:pt x="9717" y="401142"/>
                </a:lnTo>
                <a:lnTo>
                  <a:pt x="2494" y="354241"/>
                </a:lnTo>
                <a:lnTo>
                  <a:pt x="0" y="304799"/>
                </a:lnTo>
                <a:close/>
              </a:path>
            </a:pathLst>
          </a:custGeom>
          <a:ln w="11428">
            <a:solidFill>
              <a:srgbClr val="984632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248400" y="5486430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149653" y="0"/>
                </a:moveTo>
                <a:lnTo>
                  <a:pt x="111785" y="6810"/>
                </a:lnTo>
                <a:lnTo>
                  <a:pt x="77532" y="24508"/>
                </a:lnTo>
                <a:lnTo>
                  <a:pt x="48088" y="51596"/>
                </a:lnTo>
                <a:lnTo>
                  <a:pt x="24646" y="86575"/>
                </a:lnTo>
                <a:lnTo>
                  <a:pt x="8401" y="127948"/>
                </a:lnTo>
                <a:lnTo>
                  <a:pt x="547" y="174217"/>
                </a:lnTo>
                <a:lnTo>
                  <a:pt x="0" y="190469"/>
                </a:lnTo>
                <a:lnTo>
                  <a:pt x="179" y="199789"/>
                </a:lnTo>
                <a:lnTo>
                  <a:pt x="6570" y="245797"/>
                </a:lnTo>
                <a:lnTo>
                  <a:pt x="21408" y="287312"/>
                </a:lnTo>
                <a:lnTo>
                  <a:pt x="43721" y="322919"/>
                </a:lnTo>
                <a:lnTo>
                  <a:pt x="72537" y="351201"/>
                </a:lnTo>
                <a:lnTo>
                  <a:pt x="106885" y="370744"/>
                </a:lnTo>
                <a:lnTo>
                  <a:pt x="145793" y="380132"/>
                </a:lnTo>
                <a:lnTo>
                  <a:pt x="159608" y="380760"/>
                </a:lnTo>
                <a:lnTo>
                  <a:pt x="172232" y="379369"/>
                </a:lnTo>
                <a:lnTo>
                  <a:pt x="219140" y="361660"/>
                </a:lnTo>
                <a:lnTo>
                  <a:pt x="249384" y="336963"/>
                </a:lnTo>
                <a:lnTo>
                  <a:pt x="274141" y="303919"/>
                </a:lnTo>
                <a:lnTo>
                  <a:pt x="292279" y="263822"/>
                </a:lnTo>
                <a:lnTo>
                  <a:pt x="302670" y="217963"/>
                </a:lnTo>
                <a:lnTo>
                  <a:pt x="304734" y="184829"/>
                </a:lnTo>
                <a:lnTo>
                  <a:pt x="303825" y="168814"/>
                </a:lnTo>
                <a:lnTo>
                  <a:pt x="295033" y="123331"/>
                </a:lnTo>
                <a:lnTo>
                  <a:pt x="278007" y="82832"/>
                </a:lnTo>
                <a:lnTo>
                  <a:pt x="253850" y="48782"/>
                </a:lnTo>
                <a:lnTo>
                  <a:pt x="223669" y="22649"/>
                </a:lnTo>
                <a:lnTo>
                  <a:pt x="188568" y="5899"/>
                </a:lnTo>
                <a:lnTo>
                  <a:pt x="149653" y="0"/>
                </a:lnTo>
                <a:close/>
              </a:path>
            </a:pathLst>
          </a:custGeom>
          <a:solidFill>
            <a:srgbClr val="D1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48400" y="5486430"/>
            <a:ext cx="304800" cy="381000"/>
          </a:xfrm>
          <a:custGeom>
            <a:avLst/>
            <a:gdLst/>
            <a:ahLst/>
            <a:cxnLst/>
            <a:rect l="l" t="t" r="r" b="b"/>
            <a:pathLst>
              <a:path w="304800" h="381000">
                <a:moveTo>
                  <a:pt x="0" y="190469"/>
                </a:moveTo>
                <a:lnTo>
                  <a:pt x="4792" y="142901"/>
                </a:lnTo>
                <a:lnTo>
                  <a:pt x="18373" y="99729"/>
                </a:lnTo>
                <a:lnTo>
                  <a:pt x="39548" y="62452"/>
                </a:lnTo>
                <a:lnTo>
                  <a:pt x="67124" y="32568"/>
                </a:lnTo>
                <a:lnTo>
                  <a:pt x="99907" y="11574"/>
                </a:lnTo>
                <a:lnTo>
                  <a:pt x="136702" y="968"/>
                </a:lnTo>
                <a:lnTo>
                  <a:pt x="149653" y="0"/>
                </a:lnTo>
                <a:lnTo>
                  <a:pt x="162980" y="670"/>
                </a:lnTo>
                <a:lnTo>
                  <a:pt x="200747" y="10349"/>
                </a:lnTo>
                <a:lnTo>
                  <a:pt x="234330" y="30390"/>
                </a:lnTo>
                <a:lnTo>
                  <a:pt x="262626" y="59325"/>
                </a:lnTo>
                <a:lnTo>
                  <a:pt x="284529" y="95687"/>
                </a:lnTo>
                <a:lnTo>
                  <a:pt x="298933" y="138011"/>
                </a:lnTo>
                <a:lnTo>
                  <a:pt x="304734" y="184829"/>
                </a:lnTo>
                <a:lnTo>
                  <a:pt x="304216" y="201621"/>
                </a:lnTo>
                <a:lnTo>
                  <a:pt x="296659" y="249112"/>
                </a:lnTo>
                <a:lnTo>
                  <a:pt x="280978" y="291273"/>
                </a:lnTo>
                <a:lnTo>
                  <a:pt x="258302" y="326812"/>
                </a:lnTo>
                <a:lnTo>
                  <a:pt x="229762" y="354435"/>
                </a:lnTo>
                <a:lnTo>
                  <a:pt x="184539" y="376716"/>
                </a:lnTo>
                <a:lnTo>
                  <a:pt x="159608" y="380760"/>
                </a:lnTo>
                <a:lnTo>
                  <a:pt x="145793" y="380132"/>
                </a:lnTo>
                <a:lnTo>
                  <a:pt x="106885" y="370744"/>
                </a:lnTo>
                <a:lnTo>
                  <a:pt x="72537" y="351201"/>
                </a:lnTo>
                <a:lnTo>
                  <a:pt x="43721" y="322919"/>
                </a:lnTo>
                <a:lnTo>
                  <a:pt x="21408" y="287312"/>
                </a:lnTo>
                <a:lnTo>
                  <a:pt x="6570" y="245797"/>
                </a:lnTo>
                <a:lnTo>
                  <a:pt x="179" y="199789"/>
                </a:lnTo>
                <a:lnTo>
                  <a:pt x="0" y="190469"/>
                </a:lnTo>
                <a:close/>
              </a:path>
            </a:pathLst>
          </a:custGeom>
          <a:ln w="11428">
            <a:solidFill>
              <a:srgbClr val="984632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86200" y="4647438"/>
            <a:ext cx="2895600" cy="20581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34328" y="3224783"/>
            <a:ext cx="2709672" cy="25024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629400" y="3419855"/>
            <a:ext cx="2262125" cy="19141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ct val="100000"/>
              </a:lnSpc>
            </a:pPr>
            <a:r>
              <a:rPr spc="-20" dirty="0"/>
              <a:t>Thing</a:t>
            </a:r>
            <a:r>
              <a:rPr spc="-15" dirty="0"/>
              <a:t>s</a:t>
            </a:r>
            <a:r>
              <a:rPr spc="-65" dirty="0">
                <a:latin typeface="Times New Roman"/>
                <a:cs typeface="Times New Roman"/>
              </a:rPr>
              <a:t> </a:t>
            </a:r>
            <a:r>
              <a:rPr spc="-40" dirty="0"/>
              <a:t>t</a:t>
            </a:r>
            <a:r>
              <a:rPr dirty="0"/>
              <a:t>o</a:t>
            </a:r>
            <a:r>
              <a:rPr spc="-85" dirty="0">
                <a:latin typeface="Times New Roman"/>
                <a:cs typeface="Times New Roman"/>
              </a:rPr>
              <a:t> </a:t>
            </a:r>
            <a:r>
              <a:rPr spc="-10" dirty="0"/>
              <a:t>d</a:t>
            </a:r>
            <a:r>
              <a:rPr dirty="0"/>
              <a:t>o</a:t>
            </a:r>
            <a:r>
              <a:rPr spc="-10" dirty="0"/>
              <a:t>:</a:t>
            </a:r>
          </a:p>
          <a:p>
            <a:pPr marL="431800" indent="-342900">
              <a:lnSpc>
                <a:spcPct val="100000"/>
              </a:lnSpc>
              <a:spcBef>
                <a:spcPts val="1235"/>
              </a:spcBef>
              <a:buClr>
                <a:srgbClr val="FF0000"/>
              </a:buClr>
              <a:buFont typeface="Arial"/>
              <a:buChar char="•"/>
              <a:tabLst>
                <a:tab pos="431800" algn="l"/>
              </a:tabLst>
            </a:pPr>
            <a:r>
              <a:rPr sz="1800" spc="-5" dirty="0">
                <a:solidFill>
                  <a:srgbClr val="FF0000"/>
                </a:solidFill>
              </a:rPr>
              <a:t>M</a:t>
            </a:r>
            <a:r>
              <a:rPr sz="1800" spc="5" dirty="0">
                <a:solidFill>
                  <a:srgbClr val="FF0000"/>
                </a:solidFill>
              </a:rPr>
              <a:t>u</a:t>
            </a:r>
            <a:r>
              <a:rPr sz="1800" dirty="0">
                <a:solidFill>
                  <a:srgbClr val="FF0000"/>
                </a:solidFill>
              </a:rPr>
              <a:t>si</a:t>
            </a:r>
            <a:r>
              <a:rPr sz="1800" spc="-5" dirty="0">
                <a:solidFill>
                  <a:srgbClr val="FF0000"/>
                </a:solidFill>
              </a:rPr>
              <a:t>c</a:t>
            </a:r>
            <a:r>
              <a:rPr sz="1800" b="0" spc="-5" dirty="0">
                <a:solidFill>
                  <a:srgbClr val="FF0000"/>
                </a:solidFill>
                <a:latin typeface="Cambria"/>
                <a:cs typeface="Cambria"/>
              </a:rPr>
              <a:t>:</a:t>
            </a:r>
            <a:endParaRPr sz="1800">
              <a:latin typeface="Cambria"/>
              <a:cs typeface="Cambria"/>
            </a:endParaRPr>
          </a:p>
          <a:p>
            <a:pPr marL="889000" lvl="1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889635" algn="l"/>
              </a:tabLst>
            </a:pPr>
            <a:r>
              <a:rPr sz="1800" spc="-40" dirty="0">
                <a:latin typeface="Cambria"/>
                <a:cs typeface="Cambria"/>
              </a:rPr>
              <a:t>R</a:t>
            </a:r>
            <a:r>
              <a:rPr sz="1800" dirty="0">
                <a:latin typeface="Cambria"/>
                <a:cs typeface="Cambria"/>
              </a:rPr>
              <a:t>e</a:t>
            </a:r>
            <a:r>
              <a:rPr sz="1800" spc="-10" dirty="0">
                <a:latin typeface="Cambria"/>
                <a:cs typeface="Cambria"/>
              </a:rPr>
              <a:t>c</a:t>
            </a:r>
            <a:r>
              <a:rPr sz="1800" dirty="0">
                <a:latin typeface="Cambria"/>
                <a:cs typeface="Cambria"/>
              </a:rPr>
              <a:t>o</a:t>
            </a:r>
            <a:r>
              <a:rPr sz="1800" spc="-25" dirty="0">
                <a:latin typeface="Cambria"/>
                <a:cs typeface="Cambria"/>
              </a:rPr>
              <a:t>r</a:t>
            </a:r>
            <a:r>
              <a:rPr sz="1800" dirty="0">
                <a:latin typeface="Cambria"/>
                <a:cs typeface="Cambria"/>
              </a:rPr>
              <a:t>d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t</a:t>
            </a:r>
            <a:r>
              <a:rPr sz="1800" spc="-40" dirty="0">
                <a:latin typeface="Cambria"/>
                <a:cs typeface="Cambria"/>
              </a:rPr>
              <a:t>r</a:t>
            </a:r>
            <a:r>
              <a:rPr sz="1800" spc="-5" dirty="0">
                <a:latin typeface="Cambria"/>
                <a:cs typeface="Cambria"/>
              </a:rPr>
              <a:t>a</a:t>
            </a:r>
            <a:r>
              <a:rPr sz="1800" spc="-10" dirty="0">
                <a:latin typeface="Cambria"/>
                <a:cs typeface="Cambria"/>
              </a:rPr>
              <a:t>d</a:t>
            </a:r>
            <a:r>
              <a:rPr sz="1800" dirty="0">
                <a:latin typeface="Cambria"/>
                <a:cs typeface="Cambria"/>
              </a:rPr>
              <a:t>itio</a:t>
            </a:r>
            <a:r>
              <a:rPr sz="1800" spc="-5" dirty="0">
                <a:latin typeface="Cambria"/>
                <a:cs typeface="Cambria"/>
              </a:rPr>
              <a:t>na</a:t>
            </a:r>
            <a:r>
              <a:rPr sz="1800" dirty="0">
                <a:latin typeface="Cambria"/>
                <a:cs typeface="Cambria"/>
              </a:rPr>
              <a:t>l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mu</a:t>
            </a:r>
            <a:r>
              <a:rPr sz="1800" spc="-10" dirty="0">
                <a:latin typeface="Cambria"/>
                <a:cs typeface="Cambria"/>
              </a:rPr>
              <a:t>s</a:t>
            </a:r>
            <a:r>
              <a:rPr sz="1800" dirty="0">
                <a:latin typeface="Cambria"/>
                <a:cs typeface="Cambria"/>
              </a:rPr>
              <a:t>ic[s]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f</a:t>
            </a:r>
            <a:r>
              <a:rPr sz="1800" spc="-30" dirty="0">
                <a:latin typeface="Cambria"/>
                <a:cs typeface="Cambria"/>
              </a:rPr>
              <a:t>r</a:t>
            </a:r>
            <a:r>
              <a:rPr sz="1800" dirty="0">
                <a:latin typeface="Cambria"/>
                <a:cs typeface="Cambria"/>
              </a:rPr>
              <a:t>om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eac</a:t>
            </a:r>
            <a:r>
              <a:rPr sz="1800" dirty="0">
                <a:latin typeface="Cambria"/>
                <a:cs typeface="Cambria"/>
              </a:rPr>
              <a:t>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countr</a:t>
            </a:r>
            <a:r>
              <a:rPr sz="1800" spc="-145" dirty="0">
                <a:latin typeface="Cambria"/>
                <a:cs typeface="Cambria"/>
              </a:rPr>
              <a:t>y</a:t>
            </a:r>
            <a:r>
              <a:rPr sz="1800" dirty="0">
                <a:latin typeface="Cambria"/>
                <a:cs typeface="Cambria"/>
              </a:rPr>
              <a:t>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s</a:t>
            </a:r>
            <a:r>
              <a:rPr sz="1800" dirty="0">
                <a:latin typeface="Cambria"/>
                <a:cs typeface="Cambria"/>
              </a:rPr>
              <a:t>olo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or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g</a:t>
            </a:r>
            <a:r>
              <a:rPr sz="1800" spc="-30" dirty="0">
                <a:latin typeface="Cambria"/>
                <a:cs typeface="Cambria"/>
              </a:rPr>
              <a:t>r</a:t>
            </a:r>
            <a:r>
              <a:rPr sz="1800" dirty="0">
                <a:latin typeface="Cambria"/>
                <a:cs typeface="Cambria"/>
              </a:rPr>
              <a:t>oup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instruments</a:t>
            </a:r>
            <a:endParaRPr sz="1800">
              <a:latin typeface="Cambria"/>
              <a:cs typeface="Cambria"/>
            </a:endParaRPr>
          </a:p>
          <a:p>
            <a:pPr marL="889000" marR="6985" lvl="1" indent="-342900">
              <a:lnSpc>
                <a:spcPct val="150000"/>
              </a:lnSpc>
              <a:buFont typeface="Arial"/>
              <a:buChar char="•"/>
              <a:tabLst>
                <a:tab pos="889635" algn="l"/>
              </a:tabLst>
            </a:pPr>
            <a:r>
              <a:rPr sz="1800" spc="-10" dirty="0">
                <a:latin typeface="Cambria"/>
                <a:cs typeface="Cambria"/>
              </a:rPr>
              <a:t>A</a:t>
            </a:r>
            <a:r>
              <a:rPr sz="1800" spc="-5" dirty="0">
                <a:latin typeface="Cambria"/>
                <a:cs typeface="Cambria"/>
              </a:rPr>
              <a:t>l</a:t>
            </a:r>
            <a:r>
              <a:rPr sz="1800" dirty="0">
                <a:latin typeface="Cambria"/>
                <a:cs typeface="Cambria"/>
              </a:rPr>
              <a:t>l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Cambria"/>
                <a:cs typeface="Cambria"/>
              </a:rPr>
              <a:t>r</a:t>
            </a:r>
            <a:r>
              <a:rPr sz="1800" spc="-10" dirty="0">
                <a:latin typeface="Cambria"/>
                <a:cs typeface="Cambria"/>
              </a:rPr>
              <a:t>eco</a:t>
            </a:r>
            <a:r>
              <a:rPr sz="1800" spc="-35" dirty="0">
                <a:latin typeface="Cambria"/>
                <a:cs typeface="Cambria"/>
              </a:rPr>
              <a:t>r</a:t>
            </a:r>
            <a:r>
              <a:rPr sz="1800" spc="-10" dirty="0">
                <a:latin typeface="Cambria"/>
                <a:cs typeface="Cambria"/>
              </a:rPr>
              <a:t>dings</a:t>
            </a:r>
            <a:r>
              <a:rPr sz="1800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must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b</a:t>
            </a:r>
            <a:r>
              <a:rPr sz="1800" dirty="0">
                <a:latin typeface="Cambria"/>
                <a:cs typeface="Cambria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in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t</a:t>
            </a:r>
            <a:r>
              <a:rPr sz="1800" dirty="0">
                <a:latin typeface="Cambria"/>
                <a:cs typeface="Cambria"/>
              </a:rPr>
              <a:t>h</a:t>
            </a:r>
            <a:r>
              <a:rPr sz="1800" spc="-10" dirty="0">
                <a:latin typeface="Cambria"/>
                <a:cs typeface="Cambria"/>
              </a:rPr>
              <a:t>e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b="1" spc="-55" dirty="0">
                <a:latin typeface="Cambria"/>
                <a:cs typeface="Cambria"/>
              </a:rPr>
              <a:t>K</a:t>
            </a:r>
            <a:r>
              <a:rPr sz="1800" b="1" spc="-45" dirty="0">
                <a:latin typeface="Cambria"/>
                <a:cs typeface="Cambria"/>
              </a:rPr>
              <a:t>e</a:t>
            </a:r>
            <a:r>
              <a:rPr sz="1800" b="1" spc="-10" dirty="0">
                <a:latin typeface="Cambria"/>
                <a:cs typeface="Cambria"/>
              </a:rPr>
              <a:t>y</a:t>
            </a:r>
            <a:r>
              <a:rPr sz="1800" b="1" spc="20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Cambria"/>
                <a:cs typeface="Cambria"/>
              </a:rPr>
              <a:t>o</a:t>
            </a:r>
            <a:r>
              <a:rPr sz="1800" b="1" dirty="0">
                <a:latin typeface="Cambria"/>
                <a:cs typeface="Cambria"/>
              </a:rPr>
              <a:t>f</a:t>
            </a:r>
            <a:r>
              <a:rPr sz="1800" b="1" spc="2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Cambria"/>
                <a:cs typeface="Cambria"/>
              </a:rPr>
              <a:t>E</a:t>
            </a:r>
            <a:r>
              <a:rPr sz="1800" b="1" spc="20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Cambria"/>
                <a:cs typeface="Cambria"/>
              </a:rPr>
              <a:t>sh</a:t>
            </a:r>
            <a:r>
              <a:rPr sz="1800" b="1" spc="-5" dirty="0">
                <a:latin typeface="Cambria"/>
                <a:cs typeface="Cambria"/>
              </a:rPr>
              <a:t>ar</a:t>
            </a:r>
            <a:r>
              <a:rPr sz="1800" b="1" dirty="0">
                <a:latin typeface="Cambria"/>
                <a:cs typeface="Cambria"/>
              </a:rPr>
              <a:t>p</a:t>
            </a:r>
            <a:r>
              <a:rPr sz="1800" b="1" spc="19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Cambria"/>
                <a:cs typeface="Cambria"/>
              </a:rPr>
              <a:t>=</a:t>
            </a:r>
            <a:r>
              <a:rPr sz="1800" b="1" spc="19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FF0000"/>
                </a:solidFill>
                <a:latin typeface="Cambria"/>
                <a:cs typeface="Cambria"/>
              </a:rPr>
              <a:t>t</a:t>
            </a:r>
            <a:r>
              <a:rPr sz="1800" b="1" spc="-10" dirty="0">
                <a:solidFill>
                  <a:srgbClr val="FF0000"/>
                </a:solidFill>
                <a:latin typeface="Cambria"/>
                <a:cs typeface="Cambria"/>
              </a:rPr>
              <a:t>he</a:t>
            </a:r>
            <a:r>
              <a:rPr sz="1800" b="1" spc="20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0" dirty="0">
                <a:solidFill>
                  <a:srgbClr val="FF0000"/>
                </a:solidFill>
                <a:latin typeface="Cambria"/>
                <a:cs typeface="Cambria"/>
              </a:rPr>
              <a:t>k</a:t>
            </a:r>
            <a:r>
              <a:rPr sz="1800" b="1" spc="-45" dirty="0">
                <a:solidFill>
                  <a:srgbClr val="FF0000"/>
                </a:solidFill>
                <a:latin typeface="Cambria"/>
                <a:cs typeface="Cambria"/>
              </a:rPr>
              <a:t>e</a:t>
            </a:r>
            <a:r>
              <a:rPr sz="1800" b="1" spc="-10" dirty="0">
                <a:solidFill>
                  <a:srgbClr val="FF0000"/>
                </a:solidFill>
                <a:latin typeface="Cambria"/>
                <a:cs typeface="Cambria"/>
              </a:rPr>
              <a:t>y</a:t>
            </a:r>
            <a:r>
              <a:rPr sz="1800" b="1" spc="2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mbria"/>
                <a:cs typeface="Cambria"/>
              </a:rPr>
              <a:t>o</a:t>
            </a:r>
            <a:r>
              <a:rPr sz="1800" b="1" dirty="0">
                <a:solidFill>
                  <a:srgbClr val="FF0000"/>
                </a:solidFill>
                <a:latin typeface="Cambria"/>
                <a:cs typeface="Cambria"/>
              </a:rPr>
              <a:t>f</a:t>
            </a:r>
            <a:r>
              <a:rPr sz="1800" b="1" spc="1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1" spc="-190" dirty="0">
                <a:solidFill>
                  <a:srgbClr val="FF0000"/>
                </a:solidFill>
                <a:latin typeface="Cambria"/>
                <a:cs typeface="Cambria"/>
              </a:rPr>
              <a:t>F</a:t>
            </a:r>
            <a:r>
              <a:rPr sz="1800" b="1" spc="-5" dirty="0">
                <a:latin typeface="Cambria"/>
                <a:cs typeface="Cambria"/>
              </a:rPr>
              <a:t>.</a:t>
            </a:r>
            <a:r>
              <a:rPr sz="1800" b="1" spc="2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mbria"/>
                <a:cs typeface="Cambria"/>
              </a:rPr>
              <a:t>D</a:t>
            </a:r>
            <a:r>
              <a:rPr sz="1800" spc="-10" dirty="0">
                <a:latin typeface="Cambria"/>
                <a:cs typeface="Cambria"/>
              </a:rPr>
              <a:t>o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n</a:t>
            </a:r>
            <a:r>
              <a:rPr sz="1800" dirty="0">
                <a:latin typeface="Cambria"/>
                <a:cs typeface="Cambria"/>
              </a:rPr>
              <a:t>ot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mbria"/>
                <a:cs typeface="Cambria"/>
              </a:rPr>
              <a:t>sp</a:t>
            </a:r>
            <a:r>
              <a:rPr sz="1800" spc="-20" dirty="0">
                <a:latin typeface="Cambria"/>
                <a:cs typeface="Cambria"/>
              </a:rPr>
              <a:t>e</a:t>
            </a:r>
            <a:r>
              <a:rPr sz="1800" spc="-10" dirty="0">
                <a:latin typeface="Cambria"/>
                <a:cs typeface="Cambria"/>
              </a:rPr>
              <a:t>ci</a:t>
            </a:r>
            <a:r>
              <a:rPr sz="1800" spc="-5" dirty="0">
                <a:latin typeface="Cambria"/>
                <a:cs typeface="Cambria"/>
              </a:rPr>
              <a:t>f</a:t>
            </a:r>
            <a:r>
              <a:rPr sz="1800" spc="-10" dirty="0">
                <a:latin typeface="Cambria"/>
                <a:cs typeface="Cambria"/>
              </a:rPr>
              <a:t>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major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(ha</a:t>
            </a:r>
            <a:r>
              <a:rPr sz="1800" spc="-10" dirty="0">
                <a:latin typeface="Cambria"/>
                <a:cs typeface="Cambria"/>
              </a:rPr>
              <a:t>p</a:t>
            </a:r>
            <a:r>
              <a:rPr sz="1800" spc="-30" dirty="0">
                <a:latin typeface="Cambria"/>
                <a:cs typeface="Cambria"/>
              </a:rPr>
              <a:t>p</a:t>
            </a:r>
            <a:r>
              <a:rPr sz="1800" spc="-10" dirty="0">
                <a:latin typeface="Cambria"/>
                <a:cs typeface="Cambria"/>
              </a:rPr>
              <a:t>y)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or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mi</a:t>
            </a:r>
            <a:r>
              <a:rPr sz="1800" spc="-15" dirty="0">
                <a:latin typeface="Cambria"/>
                <a:cs typeface="Cambria"/>
              </a:rPr>
              <a:t>n</a:t>
            </a:r>
            <a:r>
              <a:rPr sz="1800" spc="-5" dirty="0">
                <a:latin typeface="Cambria"/>
                <a:cs typeface="Cambria"/>
              </a:rPr>
              <a:t>o</a:t>
            </a:r>
            <a:r>
              <a:rPr sz="1800" spc="-10" dirty="0">
                <a:latin typeface="Cambria"/>
                <a:cs typeface="Cambria"/>
              </a:rPr>
              <a:t>r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(</a:t>
            </a:r>
            <a:r>
              <a:rPr sz="1800" spc="-20" dirty="0">
                <a:latin typeface="Cambria"/>
                <a:cs typeface="Cambria"/>
              </a:rPr>
              <a:t>s</a:t>
            </a:r>
            <a:r>
              <a:rPr sz="1800" spc="-15" dirty="0">
                <a:latin typeface="Cambria"/>
                <a:cs typeface="Cambria"/>
              </a:rPr>
              <a:t>ad</a:t>
            </a:r>
            <a:r>
              <a:rPr sz="1800" spc="-10" dirty="0">
                <a:latin typeface="Cambria"/>
                <a:cs typeface="Cambria"/>
              </a:rPr>
              <a:t>)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Cambria"/>
                <a:cs typeface="Cambria"/>
              </a:rPr>
              <a:t>k</a:t>
            </a:r>
            <a:r>
              <a:rPr sz="1800" spc="-25" dirty="0">
                <a:latin typeface="Cambria"/>
                <a:cs typeface="Cambria"/>
              </a:rPr>
              <a:t>e</a:t>
            </a:r>
            <a:r>
              <a:rPr sz="1800" spc="-30" dirty="0">
                <a:latin typeface="Cambria"/>
                <a:cs typeface="Cambria"/>
              </a:rPr>
              <a:t>y</a:t>
            </a:r>
            <a:r>
              <a:rPr sz="1800" spc="-15" dirty="0">
                <a:latin typeface="Cambria"/>
                <a:cs typeface="Cambria"/>
              </a:rPr>
              <a:t>s</a:t>
            </a:r>
            <a:r>
              <a:rPr sz="1800" dirty="0">
                <a:latin typeface="Cambria"/>
                <a:cs typeface="Cambria"/>
              </a:rPr>
              <a:t>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Cambria"/>
                <a:cs typeface="Cambria"/>
              </a:rPr>
              <a:t>A</a:t>
            </a:r>
            <a:r>
              <a:rPr sz="1800" spc="-45" dirty="0">
                <a:latin typeface="Cambria"/>
                <a:cs typeface="Cambria"/>
              </a:rPr>
              <a:t>v</a:t>
            </a:r>
            <a:r>
              <a:rPr sz="1800" spc="-10" dirty="0">
                <a:latin typeface="Cambria"/>
                <a:cs typeface="Cambria"/>
              </a:rPr>
              <a:t>o</a:t>
            </a:r>
            <a:r>
              <a:rPr sz="1800" dirty="0">
                <a:latin typeface="Cambria"/>
                <a:cs typeface="Cambria"/>
              </a:rPr>
              <a:t>i</a:t>
            </a:r>
            <a:r>
              <a:rPr sz="1800" spc="-10" dirty="0">
                <a:latin typeface="Cambria"/>
                <a:cs typeface="Cambria"/>
              </a:rPr>
              <a:t>d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usin</a:t>
            </a:r>
            <a:r>
              <a:rPr sz="1800" dirty="0">
                <a:latin typeface="Cambria"/>
                <a:cs typeface="Cambria"/>
              </a:rPr>
              <a:t>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t</a:t>
            </a:r>
            <a:r>
              <a:rPr sz="1800" dirty="0">
                <a:latin typeface="Cambria"/>
                <a:cs typeface="Cambria"/>
              </a:rPr>
              <a:t>h</a:t>
            </a:r>
            <a:r>
              <a:rPr sz="1800" spc="-10" dirty="0">
                <a:latin typeface="Cambria"/>
                <a:cs typeface="Cambria"/>
              </a:rPr>
              <a:t>e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3</a:t>
            </a:r>
            <a:r>
              <a:rPr sz="1800" spc="-37" baseline="25462" dirty="0">
                <a:latin typeface="Cambria"/>
                <a:cs typeface="Cambria"/>
              </a:rPr>
              <a:t>r</a:t>
            </a:r>
            <a:r>
              <a:rPr sz="1800" spc="-15" baseline="25462" dirty="0">
                <a:latin typeface="Cambria"/>
                <a:cs typeface="Cambria"/>
              </a:rPr>
              <a:t>d</a:t>
            </a:r>
            <a:r>
              <a:rPr sz="1800" spc="150" baseline="25462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mbria"/>
                <a:cs typeface="Cambria"/>
              </a:rPr>
              <a:t>n</a:t>
            </a:r>
            <a:r>
              <a:rPr sz="1800" spc="-5" dirty="0">
                <a:latin typeface="Cambria"/>
                <a:cs typeface="Cambria"/>
              </a:rPr>
              <a:t>o</a:t>
            </a:r>
            <a:r>
              <a:rPr sz="1800" spc="-10" dirty="0">
                <a:latin typeface="Cambria"/>
                <a:cs typeface="Cambria"/>
              </a:rPr>
              <a:t>te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of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t</a:t>
            </a:r>
            <a:r>
              <a:rPr sz="1800" dirty="0">
                <a:latin typeface="Cambria"/>
                <a:cs typeface="Cambria"/>
              </a:rPr>
              <a:t>h</a:t>
            </a:r>
            <a:r>
              <a:rPr sz="1800" spc="-10" dirty="0">
                <a:latin typeface="Cambria"/>
                <a:cs typeface="Cambria"/>
              </a:rPr>
              <a:t>e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mbria"/>
                <a:cs typeface="Cambria"/>
              </a:rPr>
              <a:t>s</a:t>
            </a:r>
            <a:r>
              <a:rPr sz="1800" dirty="0">
                <a:latin typeface="Cambria"/>
                <a:cs typeface="Cambria"/>
              </a:rPr>
              <a:t>cale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mbria"/>
                <a:cs typeface="Cambria"/>
              </a:rPr>
              <a:t>(</a:t>
            </a:r>
            <a:r>
              <a:rPr sz="1800" spc="-25" dirty="0">
                <a:latin typeface="Cambria"/>
                <a:cs typeface="Cambria"/>
              </a:rPr>
              <a:t>A</a:t>
            </a:r>
            <a:r>
              <a:rPr sz="1800" i="1" spc="-15" dirty="0">
                <a:latin typeface="Cambria"/>
                <a:cs typeface="Cambria"/>
              </a:rPr>
              <a:t>b</a:t>
            </a:r>
            <a:r>
              <a:rPr sz="1800" i="1" spc="-10" dirty="0">
                <a:latin typeface="Cambria"/>
                <a:cs typeface="Cambria"/>
              </a:rPr>
              <a:t>/</a:t>
            </a:r>
            <a:r>
              <a:rPr sz="1800" i="1" spc="-4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Cambria"/>
                <a:cs typeface="Cambria"/>
              </a:rPr>
              <a:t>A)</a:t>
            </a:r>
            <a:endParaRPr sz="1800">
              <a:latin typeface="Cambria"/>
              <a:cs typeface="Cambria"/>
            </a:endParaRPr>
          </a:p>
          <a:p>
            <a:pPr marL="431800" indent="-342900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Font typeface="Arial"/>
              <a:buChar char="•"/>
              <a:tabLst>
                <a:tab pos="431800" algn="l"/>
              </a:tabLst>
            </a:pPr>
            <a:r>
              <a:rPr sz="1800" spc="-5" dirty="0">
                <a:solidFill>
                  <a:srgbClr val="FF0000"/>
                </a:solidFill>
              </a:rPr>
              <a:t>S</a:t>
            </a:r>
            <a:r>
              <a:rPr sz="1800" dirty="0">
                <a:solidFill>
                  <a:srgbClr val="FF0000"/>
                </a:solidFill>
              </a:rPr>
              <a:t>p</a:t>
            </a:r>
            <a:r>
              <a:rPr sz="1800" spc="-10" dirty="0">
                <a:solidFill>
                  <a:srgbClr val="FF0000"/>
                </a:solidFill>
              </a:rPr>
              <a:t>e</a:t>
            </a:r>
            <a:r>
              <a:rPr sz="1800" spc="-5" dirty="0">
                <a:solidFill>
                  <a:srgbClr val="FF0000"/>
                </a:solidFill>
              </a:rPr>
              <a:t>e</a:t>
            </a:r>
            <a:r>
              <a:rPr sz="1800" spc="-10" dirty="0">
                <a:solidFill>
                  <a:srgbClr val="FF0000"/>
                </a:solidFill>
              </a:rPr>
              <a:t>ch</a:t>
            </a:r>
            <a:r>
              <a:rPr sz="1800" spc="-5" dirty="0">
                <a:solidFill>
                  <a:srgbClr val="FF0000"/>
                </a:solidFill>
              </a:rPr>
              <a:t>:</a:t>
            </a:r>
            <a:endParaRPr sz="1800"/>
          </a:p>
          <a:p>
            <a:pPr marL="889000" marR="6985" lvl="1" indent="-342900">
              <a:lnSpc>
                <a:spcPct val="150000"/>
              </a:lnSpc>
              <a:buFont typeface="Arial"/>
              <a:buChar char="•"/>
              <a:tabLst>
                <a:tab pos="889635" algn="l"/>
              </a:tabLst>
            </a:pPr>
            <a:r>
              <a:rPr sz="1800" spc="-10" dirty="0">
                <a:latin typeface="Cambria"/>
                <a:cs typeface="Cambria"/>
              </a:rPr>
              <a:t>7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di</a:t>
            </a:r>
            <a:r>
              <a:rPr sz="1800" spc="-5" dirty="0">
                <a:latin typeface="Cambria"/>
                <a:cs typeface="Cambria"/>
              </a:rPr>
              <a:t>f</a:t>
            </a:r>
            <a:r>
              <a:rPr sz="1800" spc="-40" dirty="0">
                <a:latin typeface="Cambria"/>
                <a:cs typeface="Cambria"/>
              </a:rPr>
              <a:t>f</a:t>
            </a:r>
            <a:r>
              <a:rPr sz="1800" spc="-5" dirty="0">
                <a:latin typeface="Cambria"/>
                <a:cs typeface="Cambria"/>
              </a:rPr>
              <a:t>e</a:t>
            </a:r>
            <a:r>
              <a:rPr sz="1800" spc="-35" dirty="0">
                <a:latin typeface="Cambria"/>
                <a:cs typeface="Cambria"/>
              </a:rPr>
              <a:t>r</a:t>
            </a:r>
            <a:r>
              <a:rPr sz="1800" dirty="0">
                <a:latin typeface="Cambria"/>
                <a:cs typeface="Cambria"/>
              </a:rPr>
              <a:t>ent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co</a:t>
            </a:r>
            <a:r>
              <a:rPr sz="1800" spc="-20" dirty="0">
                <a:latin typeface="Cambria"/>
                <a:cs typeface="Cambria"/>
              </a:rPr>
              <a:t>u</a:t>
            </a:r>
            <a:r>
              <a:rPr sz="1800" spc="-5" dirty="0">
                <a:latin typeface="Cambria"/>
                <a:cs typeface="Cambria"/>
              </a:rPr>
              <a:t>n</a:t>
            </a:r>
            <a:r>
              <a:rPr sz="1800" dirty="0">
                <a:latin typeface="Cambria"/>
                <a:cs typeface="Cambria"/>
              </a:rPr>
              <a:t>t</a:t>
            </a:r>
            <a:r>
              <a:rPr sz="1800" spc="-10" dirty="0">
                <a:latin typeface="Cambria"/>
                <a:cs typeface="Cambria"/>
              </a:rPr>
              <a:t>ries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wi</a:t>
            </a:r>
            <a:r>
              <a:rPr sz="1800" spc="5" dirty="0">
                <a:latin typeface="Cambria"/>
                <a:cs typeface="Cambria"/>
              </a:rPr>
              <a:t>l</a:t>
            </a:r>
            <a:r>
              <a:rPr sz="1800" dirty="0">
                <a:latin typeface="Cambria"/>
                <a:cs typeface="Cambria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c</a:t>
            </a:r>
            <a:r>
              <a:rPr sz="1800" spc="-40" dirty="0">
                <a:latin typeface="Cambria"/>
                <a:cs typeface="Cambria"/>
              </a:rPr>
              <a:t>r</a:t>
            </a:r>
            <a:r>
              <a:rPr sz="1800" dirty="0">
                <a:latin typeface="Cambria"/>
                <a:cs typeface="Cambria"/>
              </a:rPr>
              <a:t>ea</a:t>
            </a:r>
            <a:r>
              <a:rPr sz="1800" spc="-15" dirty="0">
                <a:latin typeface="Cambria"/>
                <a:cs typeface="Cambria"/>
              </a:rPr>
              <a:t>t</a:t>
            </a:r>
            <a:r>
              <a:rPr sz="1800" spc="-10" dirty="0">
                <a:latin typeface="Cambria"/>
                <a:cs typeface="Cambria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mu</a:t>
            </a:r>
            <a:r>
              <a:rPr sz="1800" spc="5" dirty="0">
                <a:latin typeface="Cambria"/>
                <a:cs typeface="Cambria"/>
              </a:rPr>
              <a:t>l</a:t>
            </a:r>
            <a:r>
              <a:rPr sz="1800" spc="-5" dirty="0">
                <a:latin typeface="Cambria"/>
                <a:cs typeface="Cambria"/>
              </a:rPr>
              <a:t>t</a:t>
            </a:r>
            <a:r>
              <a:rPr sz="1800" spc="5" dirty="0">
                <a:latin typeface="Cambria"/>
                <a:cs typeface="Cambria"/>
              </a:rPr>
              <a:t>i</a:t>
            </a:r>
            <a:r>
              <a:rPr sz="1800" dirty="0">
                <a:latin typeface="Cambria"/>
                <a:cs typeface="Cambria"/>
              </a:rPr>
              <a:t>-</a:t>
            </a:r>
            <a:r>
              <a:rPr sz="1800" spc="-5" dirty="0">
                <a:latin typeface="Cambria"/>
                <a:cs typeface="Cambria"/>
              </a:rPr>
              <a:t>lin</a:t>
            </a:r>
            <a:r>
              <a:rPr sz="1800" spc="-15" dirty="0">
                <a:latin typeface="Cambria"/>
                <a:cs typeface="Cambria"/>
              </a:rPr>
              <a:t>g</a:t>
            </a:r>
            <a:r>
              <a:rPr sz="1800" spc="-5" dirty="0">
                <a:latin typeface="Cambria"/>
                <a:cs typeface="Cambria"/>
              </a:rPr>
              <a:t>ua</a:t>
            </a:r>
            <a:r>
              <a:rPr sz="1800" dirty="0">
                <a:latin typeface="Cambria"/>
                <a:cs typeface="Cambria"/>
              </a:rPr>
              <a:t>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Cambria"/>
                <a:cs typeface="Cambria"/>
              </a:rPr>
              <a:t>spo</a:t>
            </a:r>
            <a:r>
              <a:rPr sz="1800" i="1" spc="-35" dirty="0">
                <a:latin typeface="Cambria"/>
                <a:cs typeface="Cambria"/>
              </a:rPr>
              <a:t>k</a:t>
            </a:r>
            <a:r>
              <a:rPr sz="1800" i="1" dirty="0">
                <a:latin typeface="Cambria"/>
                <a:cs typeface="Cambria"/>
              </a:rPr>
              <a:t>e</a:t>
            </a:r>
            <a:r>
              <a:rPr sz="1800" i="1" spc="5" dirty="0">
                <a:latin typeface="Cambria"/>
                <a:cs typeface="Cambria"/>
              </a:rPr>
              <a:t>n</a:t>
            </a:r>
            <a:r>
              <a:rPr sz="1800" i="1" spc="-10" dirty="0">
                <a:latin typeface="Cambria"/>
                <a:cs typeface="Cambria"/>
              </a:rPr>
              <a:t>-</a:t>
            </a:r>
            <a:r>
              <a:rPr sz="1800" i="1" spc="-30" dirty="0">
                <a:latin typeface="Cambria"/>
                <a:cs typeface="Cambria"/>
              </a:rPr>
              <a:t>w</a:t>
            </a:r>
            <a:r>
              <a:rPr sz="1800" i="1" spc="-10" dirty="0">
                <a:latin typeface="Cambria"/>
                <a:cs typeface="Cambria"/>
              </a:rPr>
              <a:t>ord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5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mbria"/>
                <a:cs typeface="Cambria"/>
              </a:rPr>
              <a:t>p</a:t>
            </a:r>
            <a:r>
              <a:rPr sz="1800" spc="-40" dirty="0">
                <a:latin typeface="Cambria"/>
                <a:cs typeface="Cambria"/>
              </a:rPr>
              <a:t>r</a:t>
            </a:r>
            <a:r>
              <a:rPr sz="1800" spc="-10" dirty="0">
                <a:latin typeface="Cambria"/>
                <a:cs typeface="Cambria"/>
              </a:rPr>
              <a:t>oj</a:t>
            </a:r>
            <a:r>
              <a:rPr sz="1800" spc="-20" dirty="0">
                <a:latin typeface="Cambria"/>
                <a:cs typeface="Cambria"/>
              </a:rPr>
              <a:t>e</a:t>
            </a:r>
            <a:r>
              <a:rPr sz="1800" dirty="0">
                <a:latin typeface="Cambria"/>
                <a:cs typeface="Cambria"/>
              </a:rPr>
              <a:t>ct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(</a:t>
            </a:r>
            <a:r>
              <a:rPr sz="1800" spc="-50" dirty="0">
                <a:latin typeface="Cambria"/>
                <a:cs typeface="Cambria"/>
              </a:rPr>
              <a:t>C</a:t>
            </a:r>
            <a:r>
              <a:rPr sz="1800" spc="-10" dirty="0">
                <a:latin typeface="Cambria"/>
                <a:cs typeface="Cambria"/>
              </a:rPr>
              <a:t>yp</a:t>
            </a:r>
            <a:r>
              <a:rPr sz="1800" spc="-5" dirty="0">
                <a:latin typeface="Cambria"/>
                <a:cs typeface="Cambria"/>
              </a:rPr>
              <a:t>r</a:t>
            </a:r>
            <a:r>
              <a:rPr sz="1800" spc="-15" dirty="0">
                <a:latin typeface="Cambria"/>
                <a:cs typeface="Cambria"/>
              </a:rPr>
              <a:t>us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cou</a:t>
            </a:r>
            <a:r>
              <a:rPr sz="1800" spc="5" dirty="0">
                <a:latin typeface="Cambria"/>
                <a:cs typeface="Cambria"/>
              </a:rPr>
              <a:t>l</a:t>
            </a:r>
            <a:r>
              <a:rPr sz="1800" spc="-10" dirty="0">
                <a:latin typeface="Cambria"/>
                <a:cs typeface="Cambria"/>
              </a:rPr>
              <a:t>d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mbria"/>
                <a:cs typeface="Cambria"/>
              </a:rPr>
              <a:t>us</a:t>
            </a:r>
            <a:r>
              <a:rPr sz="1800" spc="-10" dirty="0">
                <a:latin typeface="Cambria"/>
                <a:cs typeface="Cambria"/>
              </a:rPr>
              <a:t>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dif</a:t>
            </a:r>
            <a:r>
              <a:rPr sz="1800" spc="-45" dirty="0">
                <a:latin typeface="Cambria"/>
                <a:cs typeface="Cambria"/>
              </a:rPr>
              <a:t>f</a:t>
            </a:r>
            <a:r>
              <a:rPr sz="1800" spc="-10" dirty="0">
                <a:latin typeface="Cambria"/>
                <a:cs typeface="Cambria"/>
              </a:rPr>
              <a:t>e</a:t>
            </a:r>
            <a:r>
              <a:rPr sz="1800" spc="-40" dirty="0">
                <a:latin typeface="Cambria"/>
                <a:cs typeface="Cambria"/>
              </a:rPr>
              <a:t>r</a:t>
            </a:r>
            <a:r>
              <a:rPr sz="1800" dirty="0">
                <a:latin typeface="Cambria"/>
                <a:cs typeface="Cambria"/>
              </a:rPr>
              <a:t>ent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acc</a:t>
            </a:r>
            <a:r>
              <a:rPr sz="1800" dirty="0">
                <a:latin typeface="Cambria"/>
                <a:cs typeface="Cambria"/>
              </a:rPr>
              <a:t>ent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on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mbria"/>
                <a:cs typeface="Cambria"/>
              </a:rPr>
              <a:t>G</a:t>
            </a:r>
            <a:r>
              <a:rPr sz="1800" spc="-35" dirty="0">
                <a:latin typeface="Cambria"/>
                <a:cs typeface="Cambria"/>
              </a:rPr>
              <a:t>r</a:t>
            </a:r>
            <a:r>
              <a:rPr sz="1800" spc="-10" dirty="0">
                <a:latin typeface="Cambria"/>
                <a:cs typeface="Cambria"/>
              </a:rPr>
              <a:t>ee</a:t>
            </a:r>
            <a:r>
              <a:rPr sz="1800" spc="-20" dirty="0">
                <a:latin typeface="Cambria"/>
                <a:cs typeface="Cambria"/>
              </a:rPr>
              <a:t>c</a:t>
            </a:r>
            <a:r>
              <a:rPr sz="1800" spc="-10" dirty="0">
                <a:latin typeface="Cambria"/>
                <a:cs typeface="Cambria"/>
              </a:rPr>
              <a:t>e)</a:t>
            </a:r>
            <a:endParaRPr sz="1800">
              <a:latin typeface="Cambria"/>
              <a:cs typeface="Cambria"/>
            </a:endParaRPr>
          </a:p>
          <a:p>
            <a:pPr marL="889000" lvl="1" indent="-3429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889635" algn="l"/>
              </a:tabLst>
            </a:pPr>
            <a:r>
              <a:rPr sz="1800" spc="-15" dirty="0">
                <a:latin typeface="Cambria"/>
                <a:cs typeface="Cambria"/>
              </a:rPr>
              <a:t>T</a:t>
            </a:r>
            <a:r>
              <a:rPr sz="1800" spc="-20" dirty="0">
                <a:latin typeface="Cambria"/>
                <a:cs typeface="Cambria"/>
              </a:rPr>
              <a:t>h</a:t>
            </a:r>
            <a:r>
              <a:rPr sz="1800" spc="-10" dirty="0">
                <a:latin typeface="Cambria"/>
                <a:cs typeface="Cambria"/>
              </a:rPr>
              <a:t>is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Cambria"/>
                <a:cs typeface="Cambria"/>
              </a:rPr>
              <a:t>cou</a:t>
            </a:r>
            <a:r>
              <a:rPr sz="1800" spc="5" dirty="0">
                <a:latin typeface="Cambria"/>
                <a:cs typeface="Cambria"/>
              </a:rPr>
              <a:t>l</a:t>
            </a:r>
            <a:r>
              <a:rPr sz="1800" spc="-10" dirty="0">
                <a:latin typeface="Cambria"/>
                <a:cs typeface="Cambria"/>
              </a:rPr>
              <a:t>d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b</a:t>
            </a:r>
            <a:r>
              <a:rPr sz="1800" dirty="0">
                <a:latin typeface="Cambria"/>
                <a:cs typeface="Cambria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ba</a:t>
            </a:r>
            <a:r>
              <a:rPr sz="1800" spc="-10" dirty="0">
                <a:latin typeface="Cambria"/>
                <a:cs typeface="Cambria"/>
              </a:rPr>
              <a:t>sed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on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mbria"/>
                <a:cs typeface="Cambria"/>
              </a:rPr>
              <a:t>i</a:t>
            </a:r>
            <a:r>
              <a:rPr sz="1800" spc="-5" dirty="0">
                <a:latin typeface="Cambria"/>
                <a:cs typeface="Cambria"/>
              </a:rPr>
              <a:t>nt</a:t>
            </a:r>
            <a:r>
              <a:rPr sz="1800" spc="-10" dirty="0">
                <a:latin typeface="Cambria"/>
                <a:cs typeface="Cambria"/>
              </a:rPr>
              <a:t>ervi</a:t>
            </a:r>
            <a:r>
              <a:rPr sz="1800" spc="-20" dirty="0">
                <a:latin typeface="Cambria"/>
                <a:cs typeface="Cambria"/>
              </a:rPr>
              <a:t>e</a:t>
            </a:r>
            <a:r>
              <a:rPr sz="1800" spc="-15" dirty="0">
                <a:latin typeface="Cambria"/>
                <a:cs typeface="Cambria"/>
              </a:rPr>
              <a:t>w</a:t>
            </a:r>
            <a:r>
              <a:rPr sz="1800" spc="-10" dirty="0">
                <a:latin typeface="Cambria"/>
                <a:cs typeface="Cambria"/>
              </a:rPr>
              <a:t>s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of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Cambria"/>
                <a:cs typeface="Cambria"/>
              </a:rPr>
              <a:t>s</a:t>
            </a:r>
            <a:r>
              <a:rPr sz="1800" spc="-5" dirty="0">
                <a:latin typeface="Cambria"/>
                <a:cs typeface="Cambria"/>
              </a:rPr>
              <a:t>t</a:t>
            </a:r>
            <a:r>
              <a:rPr sz="1800" dirty="0">
                <a:latin typeface="Cambria"/>
                <a:cs typeface="Cambria"/>
              </a:rPr>
              <a:t>u</a:t>
            </a:r>
            <a:r>
              <a:rPr sz="1800" spc="-10" dirty="0">
                <a:latin typeface="Cambria"/>
                <a:cs typeface="Cambria"/>
              </a:rPr>
              <a:t>d</a:t>
            </a:r>
            <a:r>
              <a:rPr sz="1800" spc="-15" dirty="0">
                <a:latin typeface="Cambria"/>
                <a:cs typeface="Cambria"/>
              </a:rPr>
              <a:t>e</a:t>
            </a:r>
            <a:r>
              <a:rPr sz="1800" spc="-5" dirty="0">
                <a:latin typeface="Cambria"/>
                <a:cs typeface="Cambria"/>
              </a:rPr>
              <a:t>n</a:t>
            </a:r>
            <a:r>
              <a:rPr sz="1800" spc="15" dirty="0">
                <a:latin typeface="Cambria"/>
                <a:cs typeface="Cambria"/>
              </a:rPr>
              <a:t>t</a:t>
            </a:r>
            <a:r>
              <a:rPr sz="1800" spc="-10" dirty="0">
                <a:latin typeface="Cambria"/>
                <a:cs typeface="Cambria"/>
              </a:rPr>
              <a:t>s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Cambria"/>
                <a:cs typeface="Cambria"/>
              </a:rPr>
              <a:t>on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Cambria"/>
                <a:cs typeface="Cambria"/>
              </a:rPr>
              <a:t>t</a:t>
            </a:r>
            <a:r>
              <a:rPr sz="1800" dirty="0">
                <a:latin typeface="Cambria"/>
                <a:cs typeface="Cambria"/>
              </a:rPr>
              <a:t>h</a:t>
            </a:r>
            <a:r>
              <a:rPr sz="1800" spc="-25" dirty="0">
                <a:latin typeface="Cambria"/>
                <a:cs typeface="Cambria"/>
              </a:rPr>
              <a:t>e</a:t>
            </a:r>
            <a:r>
              <a:rPr sz="1800" spc="-10" dirty="0">
                <a:latin typeface="Cambria"/>
                <a:cs typeface="Cambria"/>
              </a:rPr>
              <a:t>ir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Cambria"/>
                <a:cs typeface="Cambria"/>
              </a:rPr>
              <a:t>e</a:t>
            </a:r>
            <a:r>
              <a:rPr sz="1800" spc="-30" dirty="0">
                <a:latin typeface="Cambria"/>
                <a:cs typeface="Cambria"/>
              </a:rPr>
              <a:t>x</a:t>
            </a:r>
            <a:r>
              <a:rPr sz="1800" spc="-10" dirty="0">
                <a:latin typeface="Cambria"/>
                <a:cs typeface="Cambria"/>
              </a:rPr>
              <a:t>c</a:t>
            </a:r>
            <a:r>
              <a:rPr sz="1800" spc="-25" dirty="0">
                <a:latin typeface="Cambria"/>
                <a:cs typeface="Cambria"/>
              </a:rPr>
              <a:t>h</a:t>
            </a:r>
            <a:r>
              <a:rPr sz="1800" spc="-5" dirty="0">
                <a:latin typeface="Cambria"/>
                <a:cs typeface="Cambria"/>
              </a:rPr>
              <a:t>ang</a:t>
            </a:r>
            <a:r>
              <a:rPr sz="1800" dirty="0">
                <a:latin typeface="Cambria"/>
                <a:cs typeface="Cambria"/>
              </a:rPr>
              <a:t>e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Cambria"/>
                <a:cs typeface="Cambria"/>
              </a:rPr>
              <a:t>e</a:t>
            </a:r>
            <a:r>
              <a:rPr sz="1800" dirty="0">
                <a:latin typeface="Cambria"/>
                <a:cs typeface="Cambria"/>
              </a:rPr>
              <a:t>x</a:t>
            </a:r>
            <a:r>
              <a:rPr sz="1800" spc="-15" dirty="0">
                <a:latin typeface="Cambria"/>
                <a:cs typeface="Cambria"/>
              </a:rPr>
              <a:t>p</a:t>
            </a:r>
            <a:r>
              <a:rPr sz="1800" spc="-20" dirty="0">
                <a:latin typeface="Cambria"/>
                <a:cs typeface="Cambria"/>
              </a:rPr>
              <a:t>e</a:t>
            </a:r>
            <a:r>
              <a:rPr sz="1800" spc="-10" dirty="0">
                <a:latin typeface="Cambria"/>
                <a:cs typeface="Cambria"/>
              </a:rPr>
              <a:t>rien</a:t>
            </a:r>
            <a:r>
              <a:rPr sz="1800" spc="-25" dirty="0">
                <a:latin typeface="Cambria"/>
                <a:cs typeface="Cambria"/>
              </a:rPr>
              <a:t>c</a:t>
            </a:r>
            <a:r>
              <a:rPr sz="1800" spc="-10" dirty="0">
                <a:latin typeface="Cambria"/>
                <a:cs typeface="Cambria"/>
              </a:rPr>
              <a:t>e</a:t>
            </a:r>
            <a:r>
              <a:rPr sz="1800" spc="-20" dirty="0">
                <a:latin typeface="Cambria"/>
                <a:cs typeface="Cambria"/>
              </a:rPr>
              <a:t>s</a:t>
            </a:r>
            <a:r>
              <a:rPr sz="1800" dirty="0">
                <a:latin typeface="Cambria"/>
                <a:cs typeface="Cambria"/>
              </a:rPr>
              <a:t>?</a:t>
            </a:r>
            <a:endParaRPr sz="1800">
              <a:latin typeface="Cambria"/>
              <a:cs typeface="Cambria"/>
            </a:endParaRPr>
          </a:p>
          <a:p>
            <a:pPr marL="889000">
              <a:lnSpc>
                <a:spcPct val="100000"/>
              </a:lnSpc>
              <a:spcBef>
                <a:spcPts val="1080"/>
              </a:spcBef>
            </a:pPr>
            <a:r>
              <a:rPr sz="1800" b="0" dirty="0">
                <a:latin typeface="Cambria"/>
                <a:cs typeface="Cambria"/>
              </a:rPr>
              <a:t>Th</a:t>
            </a:r>
            <a:r>
              <a:rPr sz="1800" b="0" spc="-15" dirty="0">
                <a:latin typeface="Cambria"/>
                <a:cs typeface="Cambria"/>
              </a:rPr>
              <a:t>e</a:t>
            </a:r>
            <a:r>
              <a:rPr sz="1800" b="0" dirty="0">
                <a:latin typeface="Cambria"/>
                <a:cs typeface="Cambria"/>
              </a:rPr>
              <a:t>y</a:t>
            </a:r>
            <a:r>
              <a:rPr sz="1800" b="0" spc="-65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Cambria"/>
                <a:cs typeface="Cambria"/>
              </a:rPr>
              <a:t>int</a:t>
            </a:r>
            <a:r>
              <a:rPr sz="1800" b="0" spc="-10" dirty="0">
                <a:latin typeface="Cambria"/>
                <a:cs typeface="Cambria"/>
              </a:rPr>
              <a:t>e</a:t>
            </a:r>
            <a:r>
              <a:rPr sz="1800" b="0" dirty="0">
                <a:latin typeface="Cambria"/>
                <a:cs typeface="Cambria"/>
              </a:rPr>
              <a:t>rvie</a:t>
            </a:r>
            <a:r>
              <a:rPr sz="1800" b="0" spc="-30" dirty="0">
                <a:latin typeface="Cambria"/>
                <a:cs typeface="Cambria"/>
              </a:rPr>
              <a:t>w</a:t>
            </a:r>
            <a:r>
              <a:rPr sz="1800" b="0" dirty="0">
                <a:latin typeface="Cambria"/>
                <a:cs typeface="Cambria"/>
              </a:rPr>
              <a:t>e</a:t>
            </a:r>
            <a:r>
              <a:rPr sz="1800" b="0" spc="-10" dirty="0">
                <a:latin typeface="Cambria"/>
                <a:cs typeface="Cambria"/>
              </a:rPr>
              <a:t>e</a:t>
            </a:r>
            <a:r>
              <a:rPr sz="1800" b="0" dirty="0">
                <a:latin typeface="Cambria"/>
                <a:cs typeface="Cambria"/>
              </a:rPr>
              <a:t>s</a:t>
            </a:r>
            <a:r>
              <a:rPr sz="1800" b="0" spc="-60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Cambria"/>
                <a:cs typeface="Cambria"/>
              </a:rPr>
              <a:t>could</a:t>
            </a:r>
            <a:r>
              <a:rPr sz="1800" b="0" spc="-70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Cambria"/>
                <a:cs typeface="Cambria"/>
              </a:rPr>
              <a:t>comment</a:t>
            </a:r>
            <a:r>
              <a:rPr sz="1800" b="0" spc="-65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Cambria"/>
                <a:cs typeface="Cambria"/>
              </a:rPr>
              <a:t>on</a:t>
            </a:r>
            <a:r>
              <a:rPr sz="1800" b="0" spc="-65" dirty="0">
                <a:latin typeface="Times New Roman"/>
                <a:cs typeface="Times New Roman"/>
              </a:rPr>
              <a:t> </a:t>
            </a:r>
            <a:r>
              <a:rPr sz="1800" b="0" spc="-5" dirty="0">
                <a:latin typeface="Cambria"/>
                <a:cs typeface="Cambria"/>
              </a:rPr>
              <a:t>th</a:t>
            </a:r>
            <a:r>
              <a:rPr sz="1800" b="0" dirty="0">
                <a:latin typeface="Cambria"/>
                <a:cs typeface="Cambria"/>
              </a:rPr>
              <a:t>e</a:t>
            </a:r>
            <a:r>
              <a:rPr sz="1800" b="0" spc="-65" dirty="0">
                <a:latin typeface="Times New Roman"/>
                <a:cs typeface="Times New Roman"/>
              </a:rPr>
              <a:t> </a:t>
            </a:r>
            <a:r>
              <a:rPr sz="1800" b="0" spc="-35" dirty="0">
                <a:latin typeface="Cambria"/>
                <a:cs typeface="Cambria"/>
              </a:rPr>
              <a:t>f</a:t>
            </a:r>
            <a:r>
              <a:rPr sz="1800" b="0" dirty="0">
                <a:latin typeface="Cambria"/>
                <a:cs typeface="Cambria"/>
              </a:rPr>
              <a:t>olk</a:t>
            </a:r>
            <a:r>
              <a:rPr sz="1800" b="0" spc="-50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Cambria"/>
                <a:cs typeface="Cambria"/>
              </a:rPr>
              <a:t>mu</a:t>
            </a:r>
            <a:r>
              <a:rPr sz="1800" b="0" spc="-10" dirty="0">
                <a:latin typeface="Cambria"/>
                <a:cs typeface="Cambria"/>
              </a:rPr>
              <a:t>s</a:t>
            </a:r>
            <a:r>
              <a:rPr sz="1800" b="0" dirty="0">
                <a:latin typeface="Cambria"/>
                <a:cs typeface="Cambria"/>
              </a:rPr>
              <a:t>ic</a:t>
            </a:r>
            <a:r>
              <a:rPr sz="1800" b="0" spc="-45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Cambria"/>
                <a:cs typeface="Cambria"/>
              </a:rPr>
              <a:t>of</a:t>
            </a:r>
            <a:r>
              <a:rPr sz="1800" b="0" spc="-60" dirty="0">
                <a:latin typeface="Times New Roman"/>
                <a:cs typeface="Times New Roman"/>
              </a:rPr>
              <a:t> </a:t>
            </a:r>
            <a:r>
              <a:rPr sz="1800" b="0" spc="-5" dirty="0">
                <a:latin typeface="Cambria"/>
                <a:cs typeface="Cambria"/>
              </a:rPr>
              <a:t>thei</a:t>
            </a:r>
            <a:r>
              <a:rPr sz="1800" b="0" dirty="0">
                <a:latin typeface="Cambria"/>
                <a:cs typeface="Cambria"/>
              </a:rPr>
              <a:t>r</a:t>
            </a:r>
            <a:r>
              <a:rPr sz="1800" b="0" spc="-50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Cambria"/>
                <a:cs typeface="Cambria"/>
              </a:rPr>
              <a:t>countr</a:t>
            </a:r>
            <a:r>
              <a:rPr sz="1800" b="0" spc="-145" dirty="0">
                <a:latin typeface="Cambria"/>
                <a:cs typeface="Cambria"/>
              </a:rPr>
              <a:t>y</a:t>
            </a:r>
            <a:r>
              <a:rPr sz="1800" b="0" dirty="0">
                <a:latin typeface="Cambria"/>
                <a:cs typeface="Cambria"/>
              </a:rPr>
              <a:t>.</a:t>
            </a:r>
            <a:endParaRPr sz="1800">
              <a:latin typeface="Cambria"/>
              <a:cs typeface="Cambria"/>
            </a:endParaRPr>
          </a:p>
          <a:p>
            <a:pPr marL="431800" indent="-342900">
              <a:lnSpc>
                <a:spcPct val="100000"/>
              </a:lnSpc>
              <a:spcBef>
                <a:spcPts val="1080"/>
              </a:spcBef>
              <a:buClr>
                <a:srgbClr val="FF0000"/>
              </a:buClr>
              <a:buFont typeface="Arial"/>
              <a:buChar char="•"/>
              <a:tabLst>
                <a:tab pos="431800" algn="l"/>
              </a:tabLst>
            </a:pPr>
            <a:r>
              <a:rPr sz="1800" spc="-15" dirty="0">
                <a:solidFill>
                  <a:srgbClr val="FF0000"/>
                </a:solidFill>
              </a:rPr>
              <a:t>V</a:t>
            </a:r>
            <a:r>
              <a:rPr sz="1800" spc="-5" dirty="0">
                <a:solidFill>
                  <a:srgbClr val="FF0000"/>
                </a:solidFill>
              </a:rPr>
              <a:t>is</a:t>
            </a:r>
            <a:r>
              <a:rPr sz="1800" dirty="0">
                <a:solidFill>
                  <a:srgbClr val="FF0000"/>
                </a:solidFill>
              </a:rPr>
              <a:t>u</a:t>
            </a:r>
            <a:r>
              <a:rPr sz="1800" spc="-5" dirty="0">
                <a:solidFill>
                  <a:srgbClr val="FF0000"/>
                </a:solidFill>
              </a:rPr>
              <a:t>al:</a:t>
            </a:r>
            <a:r>
              <a:rPr sz="18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b="0" spc="-15" dirty="0">
                <a:latin typeface="Cambria"/>
                <a:cs typeface="Cambria"/>
              </a:rPr>
              <a:t>V</a:t>
            </a:r>
            <a:r>
              <a:rPr sz="1800" b="0" dirty="0">
                <a:latin typeface="Cambria"/>
                <a:cs typeface="Cambria"/>
              </a:rPr>
              <a:t>i</a:t>
            </a:r>
            <a:r>
              <a:rPr sz="1800" b="0" spc="-10" dirty="0">
                <a:latin typeface="Cambria"/>
                <a:cs typeface="Cambria"/>
              </a:rPr>
              <a:t>d</a:t>
            </a:r>
            <a:r>
              <a:rPr sz="1800" b="0" spc="-15" dirty="0">
                <a:latin typeface="Cambria"/>
                <a:cs typeface="Cambria"/>
              </a:rPr>
              <a:t>e</a:t>
            </a:r>
            <a:r>
              <a:rPr sz="1800" b="0" spc="-5" dirty="0">
                <a:latin typeface="Cambria"/>
                <a:cs typeface="Cambria"/>
              </a:rPr>
              <a:t>o</a:t>
            </a:r>
            <a:r>
              <a:rPr sz="1800" b="0" dirty="0">
                <a:latin typeface="Cambria"/>
                <a:cs typeface="Cambria"/>
              </a:rPr>
              <a:t>-</a:t>
            </a:r>
            <a:r>
              <a:rPr sz="1800" b="0" spc="-35" dirty="0">
                <a:latin typeface="Cambria"/>
                <a:cs typeface="Cambria"/>
              </a:rPr>
              <a:t>r</a:t>
            </a:r>
            <a:r>
              <a:rPr sz="1800" b="0" spc="-10" dirty="0">
                <a:latin typeface="Cambria"/>
                <a:cs typeface="Cambria"/>
              </a:rPr>
              <a:t>eco</a:t>
            </a:r>
            <a:r>
              <a:rPr sz="1800" b="0" spc="-35" dirty="0">
                <a:latin typeface="Cambria"/>
                <a:cs typeface="Cambria"/>
              </a:rPr>
              <a:t>r</a:t>
            </a:r>
            <a:r>
              <a:rPr sz="1800" b="0" spc="-10" dirty="0">
                <a:latin typeface="Cambria"/>
                <a:cs typeface="Cambria"/>
              </a:rPr>
              <a:t>d</a:t>
            </a:r>
            <a:r>
              <a:rPr sz="1800" b="0" spc="-70" dirty="0">
                <a:latin typeface="Times New Roman"/>
                <a:cs typeface="Times New Roman"/>
              </a:rPr>
              <a:t> </a:t>
            </a:r>
            <a:r>
              <a:rPr sz="1800" b="0" spc="-10" dirty="0">
                <a:latin typeface="Cambria"/>
                <a:cs typeface="Cambria"/>
              </a:rPr>
              <a:t>im</a:t>
            </a:r>
            <a:r>
              <a:rPr sz="1800" b="0" spc="-5" dirty="0">
                <a:latin typeface="Cambria"/>
                <a:cs typeface="Cambria"/>
              </a:rPr>
              <a:t>portan</a:t>
            </a:r>
            <a:r>
              <a:rPr sz="1800" b="0" dirty="0">
                <a:latin typeface="Cambria"/>
                <a:cs typeface="Cambria"/>
              </a:rPr>
              <a:t>t</a:t>
            </a:r>
            <a:r>
              <a:rPr sz="1800" b="0" spc="-60" dirty="0">
                <a:latin typeface="Times New Roman"/>
                <a:cs typeface="Times New Roman"/>
              </a:rPr>
              <a:t> </a:t>
            </a:r>
            <a:r>
              <a:rPr sz="1800" b="0" spc="-5" dirty="0">
                <a:latin typeface="Cambria"/>
                <a:cs typeface="Cambria"/>
              </a:rPr>
              <a:t>plac</a:t>
            </a:r>
            <a:r>
              <a:rPr sz="1800" b="0" spc="-10" dirty="0">
                <a:latin typeface="Cambria"/>
                <a:cs typeface="Cambria"/>
              </a:rPr>
              <a:t>es</a:t>
            </a:r>
            <a:r>
              <a:rPr sz="1800" b="0" spc="-60" dirty="0">
                <a:latin typeface="Times New Roman"/>
                <a:cs typeface="Times New Roman"/>
              </a:rPr>
              <a:t> </a:t>
            </a:r>
            <a:r>
              <a:rPr sz="1800" b="0" spc="-10" dirty="0">
                <a:latin typeface="Cambria"/>
                <a:cs typeface="Cambria"/>
              </a:rPr>
              <a:t>(</a:t>
            </a:r>
            <a:r>
              <a:rPr sz="1800" b="0" spc="-20" dirty="0">
                <a:latin typeface="Cambria"/>
                <a:cs typeface="Cambria"/>
              </a:rPr>
              <a:t>c</a:t>
            </a:r>
            <a:r>
              <a:rPr sz="1800" b="0" dirty="0">
                <a:latin typeface="Cambria"/>
                <a:cs typeface="Cambria"/>
              </a:rPr>
              <a:t>oas</a:t>
            </a:r>
            <a:r>
              <a:rPr sz="1800" b="0" spc="20" dirty="0">
                <a:latin typeface="Cambria"/>
                <a:cs typeface="Cambria"/>
              </a:rPr>
              <a:t>t</a:t>
            </a:r>
            <a:r>
              <a:rPr sz="1800" b="0" dirty="0">
                <a:latin typeface="Cambria"/>
                <a:cs typeface="Cambria"/>
              </a:rPr>
              <a:t>,</a:t>
            </a:r>
            <a:r>
              <a:rPr sz="1800" b="0" spc="-40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Cambria"/>
                <a:cs typeface="Cambria"/>
              </a:rPr>
              <a:t>cou</a:t>
            </a:r>
            <a:r>
              <a:rPr sz="1800" b="0" spc="5" dirty="0">
                <a:latin typeface="Cambria"/>
                <a:cs typeface="Cambria"/>
              </a:rPr>
              <a:t>n</a:t>
            </a:r>
            <a:r>
              <a:rPr sz="1800" b="0" spc="-15" dirty="0">
                <a:latin typeface="Cambria"/>
                <a:cs typeface="Cambria"/>
              </a:rPr>
              <a:t>tr</a:t>
            </a:r>
            <a:r>
              <a:rPr sz="1800" b="0" spc="-25" dirty="0">
                <a:latin typeface="Cambria"/>
                <a:cs typeface="Cambria"/>
              </a:rPr>
              <a:t>y</a:t>
            </a:r>
            <a:r>
              <a:rPr sz="1800" b="0" spc="-15" dirty="0">
                <a:latin typeface="Cambria"/>
                <a:cs typeface="Cambria"/>
              </a:rPr>
              <a:t>s</a:t>
            </a:r>
            <a:r>
              <a:rPr sz="1800" b="0" spc="-10" dirty="0">
                <a:latin typeface="Cambria"/>
                <a:cs typeface="Cambria"/>
              </a:rPr>
              <a:t>ide)</a:t>
            </a:r>
            <a:r>
              <a:rPr sz="1800" b="0" spc="-60" dirty="0">
                <a:latin typeface="Times New Roman"/>
                <a:cs typeface="Times New Roman"/>
              </a:rPr>
              <a:t> </a:t>
            </a:r>
            <a:r>
              <a:rPr sz="1800" b="0" spc="-10" dirty="0">
                <a:latin typeface="Cambria"/>
                <a:cs typeface="Cambria"/>
              </a:rPr>
              <a:t>f</a:t>
            </a:r>
            <a:r>
              <a:rPr sz="1800" b="0" spc="-40" dirty="0">
                <a:latin typeface="Cambria"/>
                <a:cs typeface="Cambria"/>
              </a:rPr>
              <a:t>r</a:t>
            </a:r>
            <a:r>
              <a:rPr sz="1800" b="0" spc="-15" dirty="0">
                <a:latin typeface="Cambria"/>
                <a:cs typeface="Cambria"/>
              </a:rPr>
              <a:t>om</a:t>
            </a:r>
            <a:r>
              <a:rPr sz="1800" b="0" spc="-40" dirty="0">
                <a:latin typeface="Times New Roman"/>
                <a:cs typeface="Times New Roman"/>
              </a:rPr>
              <a:t> </a:t>
            </a:r>
            <a:r>
              <a:rPr sz="1800" b="0" spc="-15" dirty="0">
                <a:latin typeface="Cambria"/>
                <a:cs typeface="Cambria"/>
              </a:rPr>
              <a:t>eac</a:t>
            </a:r>
            <a:r>
              <a:rPr sz="1800" b="0" spc="-10" dirty="0">
                <a:latin typeface="Cambria"/>
                <a:cs typeface="Cambria"/>
              </a:rPr>
              <a:t>h</a:t>
            </a:r>
            <a:r>
              <a:rPr sz="1800" b="0" spc="-65" dirty="0">
                <a:latin typeface="Times New Roman"/>
                <a:cs typeface="Times New Roman"/>
              </a:rPr>
              <a:t> </a:t>
            </a:r>
            <a:r>
              <a:rPr sz="1800" b="0" dirty="0">
                <a:latin typeface="Cambria"/>
                <a:cs typeface="Cambria"/>
              </a:rPr>
              <a:t>cou</a:t>
            </a:r>
            <a:r>
              <a:rPr sz="1800" b="0" spc="5" dirty="0">
                <a:latin typeface="Cambria"/>
                <a:cs typeface="Cambria"/>
              </a:rPr>
              <a:t>n</a:t>
            </a:r>
            <a:r>
              <a:rPr sz="1800" b="0" spc="-15" dirty="0">
                <a:latin typeface="Cambria"/>
                <a:cs typeface="Cambria"/>
              </a:rPr>
              <a:t>tr</a:t>
            </a:r>
            <a:r>
              <a:rPr sz="1800" b="0" spc="-145" dirty="0">
                <a:latin typeface="Cambria"/>
                <a:cs typeface="Cambria"/>
              </a:rPr>
              <a:t>y</a:t>
            </a:r>
            <a:r>
              <a:rPr sz="1800" b="0" dirty="0">
                <a:latin typeface="Cambria"/>
                <a:cs typeface="Cambria"/>
              </a:rPr>
              <a:t>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6469928"/>
            <a:ext cx="25488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Georgia"/>
                <a:cs typeface="Georgia"/>
              </a:rPr>
              <a:t>©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dr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Ne</a:t>
            </a:r>
            <a:r>
              <a:rPr sz="1200" dirty="0">
                <a:latin typeface="Georgia"/>
                <a:cs typeface="Georgia"/>
              </a:rPr>
              <a:t>kt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spc="-5" dirty="0">
                <a:latin typeface="Georgia"/>
                <a:cs typeface="Georgia"/>
              </a:rPr>
              <a:t>r</a:t>
            </a:r>
            <a:r>
              <a:rPr sz="1200" spc="-10" dirty="0">
                <a:latin typeface="Georgia"/>
                <a:cs typeface="Georgia"/>
              </a:rPr>
              <a:t>i</a:t>
            </a:r>
            <a:r>
              <a:rPr sz="1200" spc="-5" dirty="0">
                <a:latin typeface="Georgia"/>
                <a:cs typeface="Georgia"/>
              </a:rPr>
              <a:t>o</a:t>
            </a:r>
            <a:r>
              <a:rPr sz="1200" dirty="0">
                <a:latin typeface="Georgia"/>
                <a:cs typeface="Georgia"/>
              </a:rPr>
              <a:t>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Ro</a:t>
            </a:r>
            <a:r>
              <a:rPr sz="1200" spc="-20" dirty="0">
                <a:latin typeface="Georgia"/>
                <a:cs typeface="Georgia"/>
              </a:rPr>
              <a:t>d</a:t>
            </a:r>
            <a:r>
              <a:rPr sz="1200" dirty="0">
                <a:latin typeface="Georgia"/>
                <a:cs typeface="Georgia"/>
              </a:rPr>
              <a:t>osth</a:t>
            </a:r>
            <a:r>
              <a:rPr sz="1200" spc="-10" dirty="0">
                <a:latin typeface="Georgia"/>
                <a:cs typeface="Georgia"/>
              </a:rPr>
              <a:t>e</a:t>
            </a:r>
            <a:r>
              <a:rPr sz="1200" dirty="0">
                <a:latin typeface="Georgia"/>
                <a:cs typeface="Georgia"/>
              </a:rPr>
              <a:t>nous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–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15" dirty="0">
                <a:latin typeface="Georgia"/>
                <a:cs typeface="Georgia"/>
              </a:rPr>
              <a:t>AAL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669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spc="-85" dirty="0">
                <a:solidFill>
                  <a:srgbClr val="FF0000"/>
                </a:solidFill>
              </a:rPr>
              <a:t>A</a:t>
            </a:r>
            <a:r>
              <a:rPr sz="2400" spc="-65" dirty="0">
                <a:solidFill>
                  <a:srgbClr val="FF0000"/>
                </a:solidFill>
              </a:rPr>
              <a:t>/</a:t>
            </a:r>
            <a:r>
              <a:rPr sz="2400" dirty="0">
                <a:solidFill>
                  <a:srgbClr val="FF0000"/>
                </a:solidFill>
              </a:rPr>
              <a:t>V</a:t>
            </a:r>
            <a:r>
              <a:rPr sz="2400" spc="-1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75" dirty="0">
                <a:solidFill>
                  <a:srgbClr val="FF0000"/>
                </a:solidFill>
              </a:rPr>
              <a:t>P</a:t>
            </a:r>
            <a:r>
              <a:rPr sz="2400" spc="-80" dirty="0">
                <a:solidFill>
                  <a:srgbClr val="FF0000"/>
                </a:solidFill>
              </a:rPr>
              <a:t>L</a:t>
            </a:r>
            <a:r>
              <a:rPr sz="2400" spc="-280" dirty="0">
                <a:solidFill>
                  <a:srgbClr val="FF0000"/>
                </a:solidFill>
              </a:rPr>
              <a:t>A</a:t>
            </a:r>
            <a:r>
              <a:rPr sz="2400" spc="-60" dirty="0">
                <a:solidFill>
                  <a:srgbClr val="FF0000"/>
                </a:solidFill>
              </a:rPr>
              <a:t>T</a:t>
            </a:r>
            <a:r>
              <a:rPr sz="2400" spc="-114" dirty="0">
                <a:solidFill>
                  <a:srgbClr val="FF0000"/>
                </a:solidFill>
              </a:rPr>
              <a:t>F</a:t>
            </a:r>
            <a:r>
              <a:rPr sz="2400" spc="-65" dirty="0">
                <a:solidFill>
                  <a:srgbClr val="FF0000"/>
                </a:solidFill>
              </a:rPr>
              <a:t>O</a:t>
            </a:r>
            <a:r>
              <a:rPr sz="2400" spc="-85" dirty="0">
                <a:solidFill>
                  <a:srgbClr val="FF0000"/>
                </a:solidFill>
              </a:rPr>
              <a:t>R</a:t>
            </a:r>
            <a:r>
              <a:rPr sz="2400" dirty="0">
                <a:solidFill>
                  <a:srgbClr val="FF0000"/>
                </a:solidFill>
              </a:rPr>
              <a:t>M</a:t>
            </a:r>
            <a:r>
              <a:rPr sz="2400" spc="-1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FF0000"/>
                </a:solidFill>
              </a:rPr>
              <a:t>M</a:t>
            </a:r>
            <a:r>
              <a:rPr sz="2400" spc="-280" dirty="0">
                <a:solidFill>
                  <a:srgbClr val="FF0000"/>
                </a:solidFill>
              </a:rPr>
              <a:t>A</a:t>
            </a:r>
            <a:r>
              <a:rPr sz="2400" spc="-60" dirty="0">
                <a:solidFill>
                  <a:srgbClr val="FF0000"/>
                </a:solidFill>
              </a:rPr>
              <a:t>T</a:t>
            </a:r>
            <a:r>
              <a:rPr sz="2400" spc="-70" dirty="0">
                <a:solidFill>
                  <a:srgbClr val="FF0000"/>
                </a:solidFill>
              </a:rPr>
              <a:t>E</a:t>
            </a:r>
            <a:r>
              <a:rPr sz="2400" spc="-85" dirty="0">
                <a:solidFill>
                  <a:srgbClr val="FF0000"/>
                </a:solidFill>
              </a:rPr>
              <a:t>R</a:t>
            </a:r>
            <a:r>
              <a:rPr sz="2400" spc="-70" dirty="0">
                <a:solidFill>
                  <a:srgbClr val="FF0000"/>
                </a:solidFill>
              </a:rPr>
              <a:t>I</a:t>
            </a:r>
            <a:r>
              <a:rPr sz="2400" spc="-85" dirty="0">
                <a:solidFill>
                  <a:srgbClr val="FF0000"/>
                </a:solidFill>
              </a:rPr>
              <a:t>A</a:t>
            </a:r>
            <a:r>
              <a:rPr sz="2400" spc="-15" dirty="0">
                <a:solidFill>
                  <a:srgbClr val="FF0000"/>
                </a:solidFill>
              </a:rPr>
              <a:t>L</a:t>
            </a:r>
            <a:r>
              <a:rPr sz="2400" spc="-1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0000"/>
                </a:solidFill>
              </a:rPr>
              <a:t>-</a:t>
            </a:r>
            <a:r>
              <a:rPr sz="2400" spc="2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85" dirty="0"/>
              <a:t>H</a:t>
            </a:r>
            <a:r>
              <a:rPr sz="2400" spc="-100" dirty="0"/>
              <a:t>O</a:t>
            </a:r>
            <a:r>
              <a:rPr sz="2400" dirty="0"/>
              <a:t>W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130" dirty="0"/>
              <a:t>T</a:t>
            </a:r>
            <a:r>
              <a:rPr sz="2400" dirty="0"/>
              <a:t>O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spc="-135" dirty="0"/>
              <a:t>A</a:t>
            </a:r>
            <a:r>
              <a:rPr sz="2400" spc="-60" dirty="0"/>
              <a:t>C</a:t>
            </a:r>
            <a:r>
              <a:rPr sz="2400" spc="-85" dirty="0"/>
              <a:t>H</a:t>
            </a:r>
            <a:r>
              <a:rPr sz="2400" spc="-70" dirty="0"/>
              <a:t>IE</a:t>
            </a:r>
            <a:r>
              <a:rPr sz="2400" spc="-60" dirty="0"/>
              <a:t>V</a:t>
            </a:r>
            <a:r>
              <a:rPr sz="2400" spc="-15" dirty="0"/>
              <a:t>E</a:t>
            </a:r>
            <a:r>
              <a:rPr sz="2400" spc="-200" dirty="0">
                <a:latin typeface="Times New Roman"/>
                <a:cs typeface="Times New Roman"/>
              </a:rPr>
              <a:t> </a:t>
            </a:r>
            <a:r>
              <a:rPr sz="2400" spc="-60" dirty="0"/>
              <a:t>T</a:t>
            </a:r>
            <a:r>
              <a:rPr sz="2400" spc="-85" dirty="0"/>
              <a:t>H</a:t>
            </a:r>
            <a:r>
              <a:rPr sz="2400" spc="-70" dirty="0"/>
              <a:t>I</a:t>
            </a:r>
            <a:r>
              <a:rPr sz="2400" dirty="0"/>
              <a:t>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pc="-60" dirty="0"/>
              <a:t>OU</a:t>
            </a:r>
            <a:r>
              <a:rPr spc="-155" dirty="0"/>
              <a:t>T</a:t>
            </a:r>
            <a:r>
              <a:rPr spc="-110" dirty="0"/>
              <a:t>C</a:t>
            </a:r>
            <a:r>
              <a:rPr spc="-60" dirty="0"/>
              <a:t>OM</a:t>
            </a:r>
            <a:r>
              <a:rPr spc="-65" dirty="0"/>
              <a:t>E</a:t>
            </a:r>
            <a:r>
              <a:rPr dirty="0"/>
              <a:t>S</a:t>
            </a:r>
            <a:r>
              <a:rPr spc="-240" dirty="0">
                <a:latin typeface="Times New Roman"/>
                <a:cs typeface="Times New Roman"/>
              </a:rPr>
              <a:t> </a:t>
            </a:r>
            <a:r>
              <a:rPr spc="-60" dirty="0"/>
              <a:t>O</a:t>
            </a:r>
            <a:r>
              <a:rPr dirty="0"/>
              <a:t>F</a:t>
            </a:r>
            <a:r>
              <a:rPr spc="-240" dirty="0">
                <a:latin typeface="Times New Roman"/>
                <a:cs typeface="Times New Roman"/>
              </a:rPr>
              <a:t> </a:t>
            </a:r>
            <a:r>
              <a:rPr spc="-60" dirty="0"/>
              <a:t>TH</a:t>
            </a:r>
            <a:r>
              <a:rPr spc="-70" dirty="0"/>
              <a:t>I</a:t>
            </a:r>
            <a:r>
              <a:rPr dirty="0"/>
              <a:t>S</a:t>
            </a:r>
            <a:r>
              <a:rPr spc="-229" dirty="0">
                <a:latin typeface="Times New Roman"/>
                <a:cs typeface="Times New Roman"/>
              </a:rPr>
              <a:t> </a:t>
            </a:r>
            <a:r>
              <a:rPr spc="-65" dirty="0"/>
              <a:t>P</a:t>
            </a:r>
            <a:r>
              <a:rPr spc="-135" dirty="0"/>
              <a:t>R</a:t>
            </a:r>
            <a:r>
              <a:rPr spc="-60" dirty="0"/>
              <a:t>O</a:t>
            </a:r>
            <a:r>
              <a:rPr spc="-65" dirty="0"/>
              <a:t>J</a:t>
            </a:r>
            <a:r>
              <a:rPr spc="-105" dirty="0"/>
              <a:t>E</a:t>
            </a:r>
            <a:r>
              <a:rPr spc="-65" dirty="0"/>
              <a:t>C</a:t>
            </a:r>
            <a:r>
              <a:rPr dirty="0"/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6469928"/>
            <a:ext cx="25488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Georgia"/>
                <a:cs typeface="Georgia"/>
              </a:rPr>
              <a:t>©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dr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Ne</a:t>
            </a:r>
            <a:r>
              <a:rPr sz="1200" dirty="0">
                <a:latin typeface="Georgia"/>
                <a:cs typeface="Georgia"/>
              </a:rPr>
              <a:t>kt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spc="-5" dirty="0">
                <a:latin typeface="Georgia"/>
                <a:cs typeface="Georgia"/>
              </a:rPr>
              <a:t>r</a:t>
            </a:r>
            <a:r>
              <a:rPr sz="1200" spc="-10" dirty="0">
                <a:latin typeface="Georgia"/>
                <a:cs typeface="Georgia"/>
              </a:rPr>
              <a:t>i</a:t>
            </a:r>
            <a:r>
              <a:rPr sz="1200" spc="-5" dirty="0">
                <a:latin typeface="Georgia"/>
                <a:cs typeface="Georgia"/>
              </a:rPr>
              <a:t>o</a:t>
            </a:r>
            <a:r>
              <a:rPr sz="1200" dirty="0">
                <a:latin typeface="Georgia"/>
                <a:cs typeface="Georgia"/>
              </a:rPr>
              <a:t>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Ro</a:t>
            </a:r>
            <a:r>
              <a:rPr sz="1200" spc="-20" dirty="0">
                <a:latin typeface="Georgia"/>
                <a:cs typeface="Georgia"/>
              </a:rPr>
              <a:t>d</a:t>
            </a:r>
            <a:r>
              <a:rPr sz="1200" dirty="0">
                <a:latin typeface="Georgia"/>
                <a:cs typeface="Georgia"/>
              </a:rPr>
              <a:t>osth</a:t>
            </a:r>
            <a:r>
              <a:rPr sz="1200" spc="-10" dirty="0">
                <a:latin typeface="Georgia"/>
                <a:cs typeface="Georgia"/>
              </a:rPr>
              <a:t>e</a:t>
            </a:r>
            <a:r>
              <a:rPr sz="1200" dirty="0">
                <a:latin typeface="Georgia"/>
                <a:cs typeface="Georgia"/>
              </a:rPr>
              <a:t>nous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–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15" dirty="0">
                <a:latin typeface="Georgia"/>
                <a:cs typeface="Georgia"/>
              </a:rPr>
              <a:t>AAL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642" y="1440437"/>
            <a:ext cx="7874634" cy="4525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Georgia"/>
                <a:cs typeface="Georgia"/>
              </a:rPr>
              <a:t>U</a:t>
            </a:r>
            <a:r>
              <a:rPr sz="2400" b="1" spc="5" dirty="0">
                <a:latin typeface="Georgia"/>
                <a:cs typeface="Georgia"/>
              </a:rPr>
              <a:t>s</a:t>
            </a:r>
            <a:r>
              <a:rPr sz="2400" b="1" spc="-15" dirty="0">
                <a:latin typeface="Georgia"/>
                <a:cs typeface="Georgia"/>
              </a:rPr>
              <a:t>e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Georgia"/>
                <a:cs typeface="Georgia"/>
              </a:rPr>
              <a:t>of</a:t>
            </a:r>
            <a:r>
              <a:rPr sz="2400" b="1" spc="15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Georgia"/>
                <a:cs typeface="Georgia"/>
              </a:rPr>
              <a:t>exi</a:t>
            </a:r>
            <a:r>
              <a:rPr sz="2400" b="1" spc="-10" dirty="0">
                <a:latin typeface="Georgia"/>
                <a:cs typeface="Georgia"/>
              </a:rPr>
              <a:t>s</a:t>
            </a:r>
            <a:r>
              <a:rPr sz="2400" b="1" spc="-20" dirty="0">
                <a:latin typeface="Georgia"/>
                <a:cs typeface="Georgia"/>
              </a:rPr>
              <a:t>tin</a:t>
            </a:r>
            <a:r>
              <a:rPr sz="2400" b="1" spc="-15" dirty="0">
                <a:latin typeface="Georgia"/>
                <a:cs typeface="Georgia"/>
              </a:rPr>
              <a:t>g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Georgia"/>
                <a:cs typeface="Georgia"/>
              </a:rPr>
              <a:t>t</a:t>
            </a:r>
            <a:r>
              <a:rPr sz="2400" b="1" spc="-10" dirty="0">
                <a:latin typeface="Georgia"/>
                <a:cs typeface="Georgia"/>
              </a:rPr>
              <a:t>e</a:t>
            </a:r>
            <a:r>
              <a:rPr sz="2400" b="1" spc="-20" dirty="0">
                <a:latin typeface="Georgia"/>
                <a:cs typeface="Georgia"/>
              </a:rPr>
              <a:t>chnolog</a:t>
            </a:r>
            <a:r>
              <a:rPr sz="2400" b="1" dirty="0">
                <a:latin typeface="Georgia"/>
                <a:cs typeface="Georgia"/>
              </a:rPr>
              <a:t>y</a:t>
            </a:r>
            <a:endParaRPr sz="2400">
              <a:latin typeface="Georgia"/>
              <a:cs typeface="Georgia"/>
            </a:endParaRPr>
          </a:p>
          <a:p>
            <a:pPr marL="355600" marR="137795" indent="-342900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C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spc="-5" dirty="0">
                <a:latin typeface="Georgia"/>
                <a:cs typeface="Georgia"/>
              </a:rPr>
              <a:t>ea</a:t>
            </a:r>
            <a:r>
              <a:rPr sz="2000" dirty="0">
                <a:latin typeface="Georgia"/>
                <a:cs typeface="Georgia"/>
              </a:rPr>
              <a:t>tive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use</a:t>
            </a:r>
            <a:r>
              <a:rPr sz="2000" dirty="0">
                <a:latin typeface="Georgia"/>
                <a:cs typeface="Georgia"/>
              </a:rPr>
              <a:t>: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th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result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wil</a:t>
            </a:r>
            <a:r>
              <a:rPr sz="2000" dirty="0">
                <a:latin typeface="Georgia"/>
                <a:cs typeface="Georgia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wor</a:t>
            </a:r>
            <a:r>
              <a:rPr sz="2000" dirty="0">
                <a:latin typeface="Georgia"/>
                <a:cs typeface="Georgia"/>
              </a:rPr>
              <a:t>k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musically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visually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no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matt</a:t>
            </a:r>
            <a:r>
              <a:rPr sz="2000" spc="-5" dirty="0">
                <a:latin typeface="Georgia"/>
                <a:cs typeface="Georgia"/>
              </a:rPr>
              <a:t>er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what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YouTub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platfo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m: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f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spc="-5" dirty="0">
                <a:latin typeface="Georgia"/>
                <a:cs typeface="Georgia"/>
              </a:rPr>
              <a:t>e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available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anyone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Vide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spc="-10" dirty="0">
                <a:latin typeface="Georgia"/>
                <a:cs typeface="Georgia"/>
              </a:rPr>
              <a:t>-</a:t>
            </a:r>
            <a:r>
              <a:rPr sz="2000" dirty="0">
                <a:latin typeface="Georgia"/>
                <a:cs typeface="Georgia"/>
              </a:rPr>
              <a:t>recording: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spc="-10" dirty="0">
                <a:latin typeface="Georgia"/>
                <a:cs typeface="Georgia"/>
              </a:rPr>
              <a:t>s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abl</a:t>
            </a:r>
            <a:r>
              <a:rPr sz="2000" spc="-5" dirty="0">
                <a:latin typeface="Georgia"/>
                <a:cs typeface="Georgia"/>
              </a:rPr>
              <a:t>e</a:t>
            </a:r>
            <a:r>
              <a:rPr sz="2000" spc="5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sma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spc="-5" dirty="0">
                <a:latin typeface="Georgia"/>
                <a:cs typeface="Georgia"/>
              </a:rPr>
              <a:t>tphones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400" b="1" spc="-20" dirty="0">
                <a:latin typeface="Georgia"/>
                <a:cs typeface="Georgia"/>
              </a:rPr>
              <a:t>Collabor</a:t>
            </a:r>
            <a:r>
              <a:rPr sz="2400" b="1" spc="-15" dirty="0">
                <a:latin typeface="Georgia"/>
                <a:cs typeface="Georgia"/>
              </a:rPr>
              <a:t>a</a:t>
            </a:r>
            <a:r>
              <a:rPr sz="2400" b="1" spc="-20" dirty="0">
                <a:latin typeface="Georgia"/>
                <a:cs typeface="Georgia"/>
              </a:rPr>
              <a:t>tion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Sim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l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methodolo</a:t>
            </a:r>
            <a:r>
              <a:rPr sz="2000" spc="-25" dirty="0">
                <a:latin typeface="Georgia"/>
                <a:cs typeface="Georgia"/>
              </a:rPr>
              <a:t>g</a:t>
            </a:r>
            <a:r>
              <a:rPr sz="2000" dirty="0">
                <a:latin typeface="Georgia"/>
                <a:cs typeface="Georgia"/>
              </a:rPr>
              <a:t>y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com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le</a:t>
            </a:r>
            <a:r>
              <a:rPr sz="2000" dirty="0">
                <a:latin typeface="Georgia"/>
                <a:cs typeface="Georgia"/>
              </a:rPr>
              <a:t>x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idea: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Musi</a:t>
            </a:r>
            <a:r>
              <a:rPr sz="2000" dirty="0">
                <a:latin typeface="Georgia"/>
                <a:cs typeface="Georgia"/>
              </a:rPr>
              <a:t>c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s</a:t>
            </a:r>
            <a:r>
              <a:rPr sz="2000" spc="-10" dirty="0">
                <a:latin typeface="Georgia"/>
                <a:cs typeface="Georgia"/>
              </a:rPr>
              <a:t>p</a:t>
            </a:r>
            <a:r>
              <a:rPr sz="2000" spc="-5" dirty="0">
                <a:latin typeface="Georgia"/>
                <a:cs typeface="Georgia"/>
              </a:rPr>
              <a:t>ee</a:t>
            </a:r>
            <a:r>
              <a:rPr sz="2000" dirty="0">
                <a:latin typeface="Georgia"/>
                <a:cs typeface="Georgia"/>
              </a:rPr>
              <a:t>ch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as</a:t>
            </a:r>
            <a:endParaRPr sz="2000">
              <a:latin typeface="Georgia"/>
              <a:cs typeface="Georgia"/>
            </a:endParaRPr>
          </a:p>
          <a:p>
            <a:pPr marL="3556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Georgia"/>
                <a:cs typeface="Georgia"/>
              </a:rPr>
              <a:t>in</a:t>
            </a:r>
            <a:r>
              <a:rPr sz="2000" spc="5" dirty="0">
                <a:latin typeface="Georgia"/>
                <a:cs typeface="Georgia"/>
              </a:rPr>
              <a:t>t</a:t>
            </a:r>
            <a:r>
              <a:rPr sz="2000" spc="-5" dirty="0">
                <a:latin typeface="Georgia"/>
                <a:cs typeface="Georgia"/>
              </a:rPr>
              <a:t>ernatio</a:t>
            </a:r>
            <a:r>
              <a:rPr sz="2000" spc="10" dirty="0">
                <a:latin typeface="Georgia"/>
                <a:cs typeface="Georgia"/>
              </a:rPr>
              <a:t>n</a:t>
            </a:r>
            <a:r>
              <a:rPr sz="2000" dirty="0">
                <a:latin typeface="Georgia"/>
                <a:cs typeface="Georgia"/>
              </a:rPr>
              <a:t>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language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Wingdings"/>
                <a:cs typeface="Wingdings"/>
              </a:rPr>
              <a:t>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Projec</a:t>
            </a:r>
            <a:r>
              <a:rPr sz="2000" spc="5" dirty="0">
                <a:latin typeface="Georgia"/>
                <a:cs typeface="Georgia"/>
              </a:rPr>
              <a:t>t</a:t>
            </a:r>
            <a:r>
              <a:rPr sz="2000" dirty="0">
                <a:latin typeface="Georgia"/>
                <a:cs typeface="Georgia"/>
              </a:rPr>
              <a:t>: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it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highlight</a:t>
            </a:r>
            <a:r>
              <a:rPr sz="2000" dirty="0">
                <a:latin typeface="Georgia"/>
                <a:cs typeface="Georgia"/>
              </a:rPr>
              <a:t>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th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main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aim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o</a:t>
            </a:r>
            <a:r>
              <a:rPr sz="2000" dirty="0">
                <a:latin typeface="Georgia"/>
                <a:cs typeface="Georgia"/>
              </a:rPr>
              <a:t>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th</a:t>
            </a:r>
            <a:r>
              <a:rPr sz="2000" dirty="0">
                <a:latin typeface="Georgia"/>
                <a:cs typeface="Georgia"/>
              </a:rPr>
              <a:t>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E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asmus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+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To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c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spc="-5" dirty="0">
                <a:latin typeface="Georgia"/>
                <a:cs typeface="Georgia"/>
              </a:rPr>
              <a:t>ea</a:t>
            </a:r>
            <a:r>
              <a:rPr sz="2000" dirty="0">
                <a:latin typeface="Georgia"/>
                <a:cs typeface="Georgia"/>
              </a:rPr>
              <a:t>te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</a:t>
            </a:r>
            <a:endParaRPr sz="2000">
              <a:latin typeface="Georgia"/>
              <a:cs typeface="Georgia"/>
            </a:endParaRPr>
          </a:p>
          <a:p>
            <a:pPr marL="355600">
              <a:lnSpc>
                <a:spcPts val="2385"/>
              </a:lnSpc>
              <a:spcBef>
                <a:spcPts val="1200"/>
              </a:spcBef>
            </a:pPr>
            <a:r>
              <a:rPr sz="2000" spc="-5" dirty="0">
                <a:latin typeface="Georgia"/>
                <a:cs typeface="Georgia"/>
              </a:rPr>
              <a:t>pl</a:t>
            </a:r>
            <a:r>
              <a:rPr sz="2000" spc="-10" dirty="0">
                <a:latin typeface="Georgia"/>
                <a:cs typeface="Georgia"/>
              </a:rPr>
              <a:t>a</a:t>
            </a:r>
            <a:r>
              <a:rPr sz="2000" spc="-5" dirty="0">
                <a:latin typeface="Georgia"/>
                <a:cs typeface="Georgia"/>
              </a:rPr>
              <a:t>tfo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w</a:t>
            </a:r>
            <a:r>
              <a:rPr sz="2000" spc="-10" dirty="0">
                <a:latin typeface="Georgia"/>
                <a:cs typeface="Georgia"/>
              </a:rPr>
              <a:t>h</a:t>
            </a:r>
            <a:r>
              <a:rPr sz="2000" dirty="0">
                <a:latin typeface="Georgia"/>
                <a:cs typeface="Georgia"/>
              </a:rPr>
              <a:t>ich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u</a:t>
            </a:r>
            <a:r>
              <a:rPr sz="2000" dirty="0">
                <a:latin typeface="Georgia"/>
                <a:cs typeface="Georgia"/>
              </a:rPr>
              <a:t>nites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7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di</a:t>
            </a:r>
            <a:r>
              <a:rPr sz="2000" spc="-10" dirty="0">
                <a:latin typeface="Georgia"/>
                <a:cs typeface="Georgia"/>
              </a:rPr>
              <a:t>f</a:t>
            </a:r>
            <a:r>
              <a:rPr sz="2000" spc="-5" dirty="0">
                <a:latin typeface="Georgia"/>
                <a:cs typeface="Georgia"/>
              </a:rPr>
              <a:t>fe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spc="-5" dirty="0">
                <a:latin typeface="Georgia"/>
                <a:cs typeface="Georgia"/>
              </a:rPr>
              <a:t>en</a:t>
            </a:r>
            <a:r>
              <a:rPr sz="2000" dirty="0">
                <a:latin typeface="Georgia"/>
                <a:cs typeface="Georgia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count</a:t>
            </a:r>
            <a:r>
              <a:rPr sz="2000" spc="-10" dirty="0">
                <a:latin typeface="Georgia"/>
                <a:cs typeface="Georgia"/>
              </a:rPr>
              <a:t>r</a:t>
            </a:r>
            <a:r>
              <a:rPr sz="2000" dirty="0">
                <a:latin typeface="Georgia"/>
                <a:cs typeface="Georgia"/>
              </a:rPr>
              <a:t>ies,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culture</a:t>
            </a:r>
            <a:r>
              <a:rPr sz="2000" dirty="0">
                <a:latin typeface="Georgia"/>
                <a:cs typeface="Georgia"/>
              </a:rPr>
              <a:t>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Georgia"/>
                <a:cs typeface="Georgia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Georgia"/>
                <a:cs typeface="Georgia"/>
              </a:rPr>
              <a:t>langua</a:t>
            </a:r>
            <a:r>
              <a:rPr sz="2000" spc="-10" dirty="0">
                <a:latin typeface="Georgia"/>
                <a:cs typeface="Georgia"/>
              </a:rPr>
              <a:t>g</a:t>
            </a:r>
            <a:r>
              <a:rPr sz="2000" spc="-5" dirty="0">
                <a:latin typeface="Georgia"/>
                <a:cs typeface="Georgia"/>
              </a:rPr>
              <a:t>es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1393301"/>
            <a:ext cx="8839200" cy="4995545"/>
          </a:xfrm>
          <a:custGeom>
            <a:avLst/>
            <a:gdLst/>
            <a:ahLst/>
            <a:cxnLst/>
            <a:rect l="l" t="t" r="r" b="b"/>
            <a:pathLst>
              <a:path w="8839200" h="4995545">
                <a:moveTo>
                  <a:pt x="0" y="4995078"/>
                </a:moveTo>
                <a:lnTo>
                  <a:pt x="8839199" y="4995078"/>
                </a:lnTo>
                <a:lnTo>
                  <a:pt x="8839199" y="0"/>
                </a:lnTo>
                <a:lnTo>
                  <a:pt x="0" y="0"/>
                </a:lnTo>
                <a:lnTo>
                  <a:pt x="0" y="4995078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" y="6697944"/>
            <a:ext cx="8839200" cy="8255"/>
          </a:xfrm>
          <a:custGeom>
            <a:avLst/>
            <a:gdLst/>
            <a:ahLst/>
            <a:cxnLst/>
            <a:rect l="l" t="t" r="r" b="b"/>
            <a:pathLst>
              <a:path w="8839200" h="8254">
                <a:moveTo>
                  <a:pt x="0" y="7655"/>
                </a:moveTo>
                <a:lnTo>
                  <a:pt x="8839199" y="7655"/>
                </a:lnTo>
                <a:lnTo>
                  <a:pt x="8839199" y="0"/>
                </a:lnTo>
                <a:lnTo>
                  <a:pt x="0" y="0"/>
                </a:lnTo>
                <a:lnTo>
                  <a:pt x="0" y="765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400" y="6705600"/>
            <a:ext cx="8839200" cy="152400"/>
          </a:xfrm>
          <a:custGeom>
            <a:avLst/>
            <a:gdLst/>
            <a:ahLst/>
            <a:cxnLst/>
            <a:rect l="l" t="t" r="r" b="b"/>
            <a:pathLst>
              <a:path w="8839200" h="152400">
                <a:moveTo>
                  <a:pt x="0" y="152399"/>
                </a:moveTo>
                <a:lnTo>
                  <a:pt x="8839199" y="152399"/>
                </a:lnTo>
                <a:lnTo>
                  <a:pt x="8839199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400" y="0"/>
            <a:ext cx="8839200" cy="1393825"/>
          </a:xfrm>
          <a:custGeom>
            <a:avLst/>
            <a:gdLst/>
            <a:ahLst/>
            <a:cxnLst/>
            <a:rect l="l" t="t" r="r" b="b"/>
            <a:pathLst>
              <a:path w="8839200" h="1393825">
                <a:moveTo>
                  <a:pt x="0" y="1393301"/>
                </a:moveTo>
                <a:lnTo>
                  <a:pt x="8839199" y="1393301"/>
                </a:lnTo>
                <a:lnTo>
                  <a:pt x="8839199" y="0"/>
                </a:lnTo>
                <a:lnTo>
                  <a:pt x="0" y="0"/>
                </a:lnTo>
                <a:lnTo>
                  <a:pt x="0" y="13933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7999"/>
                </a:moveTo>
                <a:lnTo>
                  <a:pt x="152399" y="6857999"/>
                </a:lnTo>
                <a:lnTo>
                  <a:pt x="15239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91600" y="0"/>
            <a:ext cx="152400" cy="6858000"/>
          </a:xfrm>
          <a:custGeom>
            <a:avLst/>
            <a:gdLst/>
            <a:ahLst/>
            <a:cxnLst/>
            <a:rect l="l" t="t" r="r" b="b"/>
            <a:pathLst>
              <a:path w="152400" h="6858000">
                <a:moveTo>
                  <a:pt x="0" y="6857999"/>
                </a:moveTo>
                <a:lnTo>
                  <a:pt x="152399" y="6857999"/>
                </a:lnTo>
                <a:lnTo>
                  <a:pt x="15239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9351" y="6388380"/>
            <a:ext cx="8833485" cy="309880"/>
          </a:xfrm>
          <a:custGeom>
            <a:avLst/>
            <a:gdLst/>
            <a:ahLst/>
            <a:cxnLst/>
            <a:rect l="l" t="t" r="r" b="b"/>
            <a:pathLst>
              <a:path w="8833485" h="309879">
                <a:moveTo>
                  <a:pt x="0" y="309564"/>
                </a:moveTo>
                <a:lnTo>
                  <a:pt x="8833103" y="309564"/>
                </a:lnTo>
                <a:lnTo>
                  <a:pt x="8833103" y="0"/>
                </a:lnTo>
                <a:lnTo>
                  <a:pt x="0" y="0"/>
                </a:lnTo>
                <a:lnTo>
                  <a:pt x="0" y="309564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400" y="155448"/>
            <a:ext cx="8833485" cy="6547484"/>
          </a:xfrm>
          <a:custGeom>
            <a:avLst/>
            <a:gdLst/>
            <a:ahLst/>
            <a:cxnLst/>
            <a:rect l="l" t="t" r="r" b="b"/>
            <a:pathLst>
              <a:path w="8833485" h="6547484">
                <a:moveTo>
                  <a:pt x="0" y="6547103"/>
                </a:moveTo>
                <a:lnTo>
                  <a:pt x="8833103" y="6547103"/>
                </a:lnTo>
                <a:lnTo>
                  <a:pt x="8833103" y="0"/>
                </a:lnTo>
                <a:lnTo>
                  <a:pt x="0" y="0"/>
                </a:lnTo>
                <a:lnTo>
                  <a:pt x="0" y="6547103"/>
                </a:lnTo>
                <a:close/>
              </a:path>
            </a:pathLst>
          </a:custGeom>
          <a:ln w="9524">
            <a:solidFill>
              <a:srgbClr val="7A97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2400" y="1276715"/>
            <a:ext cx="8833485" cy="0"/>
          </a:xfrm>
          <a:custGeom>
            <a:avLst/>
            <a:gdLst/>
            <a:ahLst/>
            <a:cxnLst/>
            <a:rect l="l" t="t" r="r" b="b"/>
            <a:pathLst>
              <a:path w="8833485">
                <a:moveTo>
                  <a:pt x="0" y="0"/>
                </a:moveTo>
                <a:lnTo>
                  <a:pt x="8833103" y="0"/>
                </a:lnTo>
              </a:path>
            </a:pathLst>
          </a:custGeom>
          <a:ln w="9524">
            <a:solidFill>
              <a:srgbClr val="7A9798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7200" y="956066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304799" y="0"/>
                </a:moveTo>
                <a:lnTo>
                  <a:pt x="255373" y="3987"/>
                </a:lnTo>
                <a:lnTo>
                  <a:pt x="208481" y="15532"/>
                </a:lnTo>
                <a:lnTo>
                  <a:pt x="164751" y="34008"/>
                </a:lnTo>
                <a:lnTo>
                  <a:pt x="124813" y="58789"/>
                </a:lnTo>
                <a:lnTo>
                  <a:pt x="89294" y="89249"/>
                </a:lnTo>
                <a:lnTo>
                  <a:pt x="58824" y="124760"/>
                </a:lnTo>
                <a:lnTo>
                  <a:pt x="34031" y="164697"/>
                </a:lnTo>
                <a:lnTo>
                  <a:pt x="15544" y="208434"/>
                </a:lnTo>
                <a:lnTo>
                  <a:pt x="3990" y="255343"/>
                </a:lnTo>
                <a:lnTo>
                  <a:pt x="0" y="304799"/>
                </a:lnTo>
                <a:lnTo>
                  <a:pt x="1010" y="329786"/>
                </a:lnTo>
                <a:lnTo>
                  <a:pt x="8861" y="378018"/>
                </a:lnTo>
                <a:lnTo>
                  <a:pt x="23960" y="423405"/>
                </a:lnTo>
                <a:lnTo>
                  <a:pt x="45679" y="465317"/>
                </a:lnTo>
                <a:lnTo>
                  <a:pt x="73389" y="503125"/>
                </a:lnTo>
                <a:lnTo>
                  <a:pt x="106462" y="536200"/>
                </a:lnTo>
                <a:lnTo>
                  <a:pt x="144269" y="563913"/>
                </a:lnTo>
                <a:lnTo>
                  <a:pt x="186181" y="585635"/>
                </a:lnTo>
                <a:lnTo>
                  <a:pt x="231571" y="600736"/>
                </a:lnTo>
                <a:lnTo>
                  <a:pt x="279809" y="608588"/>
                </a:lnTo>
                <a:lnTo>
                  <a:pt x="304799" y="609599"/>
                </a:lnTo>
                <a:lnTo>
                  <a:pt x="329790" y="608588"/>
                </a:lnTo>
                <a:lnTo>
                  <a:pt x="378028" y="600736"/>
                </a:lnTo>
                <a:lnTo>
                  <a:pt x="423418" y="585635"/>
                </a:lnTo>
                <a:lnTo>
                  <a:pt x="465330" y="563913"/>
                </a:lnTo>
                <a:lnTo>
                  <a:pt x="503137" y="536200"/>
                </a:lnTo>
                <a:lnTo>
                  <a:pt x="536210" y="503125"/>
                </a:lnTo>
                <a:lnTo>
                  <a:pt x="563920" y="465317"/>
                </a:lnTo>
                <a:lnTo>
                  <a:pt x="585639" y="423405"/>
                </a:lnTo>
                <a:lnTo>
                  <a:pt x="600738" y="378018"/>
                </a:lnTo>
                <a:lnTo>
                  <a:pt x="608589" y="329786"/>
                </a:lnTo>
                <a:lnTo>
                  <a:pt x="609599" y="304799"/>
                </a:lnTo>
                <a:lnTo>
                  <a:pt x="608589" y="279792"/>
                </a:lnTo>
                <a:lnTo>
                  <a:pt x="600738" y="231531"/>
                </a:lnTo>
                <a:lnTo>
                  <a:pt x="585639" y="186130"/>
                </a:lnTo>
                <a:lnTo>
                  <a:pt x="563920" y="144215"/>
                </a:lnTo>
                <a:lnTo>
                  <a:pt x="536210" y="106412"/>
                </a:lnTo>
                <a:lnTo>
                  <a:pt x="503137" y="73348"/>
                </a:lnTo>
                <a:lnTo>
                  <a:pt x="465330" y="45650"/>
                </a:lnTo>
                <a:lnTo>
                  <a:pt x="423418" y="23943"/>
                </a:lnTo>
                <a:lnTo>
                  <a:pt x="378028" y="8854"/>
                </a:lnTo>
                <a:lnTo>
                  <a:pt x="329790" y="1009"/>
                </a:lnTo>
                <a:lnTo>
                  <a:pt x="30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61688" y="1050554"/>
            <a:ext cx="421005" cy="421005"/>
          </a:xfrm>
          <a:custGeom>
            <a:avLst/>
            <a:gdLst/>
            <a:ahLst/>
            <a:cxnLst/>
            <a:rect l="l" t="t" r="r" b="b"/>
            <a:pathLst>
              <a:path w="421004" h="421005">
                <a:moveTo>
                  <a:pt x="210311" y="0"/>
                </a:moveTo>
                <a:lnTo>
                  <a:pt x="159759" y="6108"/>
                </a:lnTo>
                <a:lnTo>
                  <a:pt x="113644" y="23461"/>
                </a:lnTo>
                <a:lnTo>
                  <a:pt x="73427" y="50603"/>
                </a:lnTo>
                <a:lnTo>
                  <a:pt x="40567" y="86075"/>
                </a:lnTo>
                <a:lnTo>
                  <a:pt x="16522" y="128420"/>
                </a:lnTo>
                <a:lnTo>
                  <a:pt x="2751" y="176181"/>
                </a:lnTo>
                <a:lnTo>
                  <a:pt x="0" y="210311"/>
                </a:lnTo>
                <a:lnTo>
                  <a:pt x="696" y="227549"/>
                </a:lnTo>
                <a:lnTo>
                  <a:pt x="10718" y="276754"/>
                </a:lnTo>
                <a:lnTo>
                  <a:pt x="31500" y="321057"/>
                </a:lnTo>
                <a:lnTo>
                  <a:pt x="61584" y="358993"/>
                </a:lnTo>
                <a:lnTo>
                  <a:pt x="99511" y="389094"/>
                </a:lnTo>
                <a:lnTo>
                  <a:pt x="143822" y="409894"/>
                </a:lnTo>
                <a:lnTo>
                  <a:pt x="193058" y="419926"/>
                </a:lnTo>
                <a:lnTo>
                  <a:pt x="210311" y="420623"/>
                </a:lnTo>
                <a:lnTo>
                  <a:pt x="227570" y="419926"/>
                </a:lnTo>
                <a:lnTo>
                  <a:pt x="276813" y="409894"/>
                </a:lnTo>
                <a:lnTo>
                  <a:pt x="321125" y="389094"/>
                </a:lnTo>
                <a:lnTo>
                  <a:pt x="359050" y="358993"/>
                </a:lnTo>
                <a:lnTo>
                  <a:pt x="389130" y="321057"/>
                </a:lnTo>
                <a:lnTo>
                  <a:pt x="409908" y="276754"/>
                </a:lnTo>
                <a:lnTo>
                  <a:pt x="419927" y="227549"/>
                </a:lnTo>
                <a:lnTo>
                  <a:pt x="420623" y="210311"/>
                </a:lnTo>
                <a:lnTo>
                  <a:pt x="419927" y="193053"/>
                </a:lnTo>
                <a:lnTo>
                  <a:pt x="409908" y="143810"/>
                </a:lnTo>
                <a:lnTo>
                  <a:pt x="389130" y="99498"/>
                </a:lnTo>
                <a:lnTo>
                  <a:pt x="359050" y="61573"/>
                </a:lnTo>
                <a:lnTo>
                  <a:pt x="321125" y="31493"/>
                </a:lnTo>
                <a:lnTo>
                  <a:pt x="276813" y="10715"/>
                </a:lnTo>
                <a:lnTo>
                  <a:pt x="227570" y="696"/>
                </a:lnTo>
                <a:lnTo>
                  <a:pt x="2103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36298" y="1027176"/>
            <a:ext cx="471805" cy="469900"/>
          </a:xfrm>
          <a:custGeom>
            <a:avLst/>
            <a:gdLst/>
            <a:ahLst/>
            <a:cxnLst/>
            <a:rect l="l" t="t" r="r" b="b"/>
            <a:pathLst>
              <a:path w="471804" h="469900">
                <a:moveTo>
                  <a:pt x="258439" y="0"/>
                </a:moveTo>
                <a:lnTo>
                  <a:pt x="210311" y="0"/>
                </a:lnTo>
                <a:lnTo>
                  <a:pt x="187055" y="3047"/>
                </a:lnTo>
                <a:lnTo>
                  <a:pt x="142859" y="18287"/>
                </a:lnTo>
                <a:lnTo>
                  <a:pt x="102991" y="39623"/>
                </a:lnTo>
                <a:lnTo>
                  <a:pt x="68305" y="70103"/>
                </a:lnTo>
                <a:lnTo>
                  <a:pt x="39623" y="103631"/>
                </a:lnTo>
                <a:lnTo>
                  <a:pt x="18166" y="143255"/>
                </a:lnTo>
                <a:lnTo>
                  <a:pt x="4571" y="188975"/>
                </a:lnTo>
                <a:lnTo>
                  <a:pt x="0" y="237743"/>
                </a:lnTo>
                <a:lnTo>
                  <a:pt x="1402" y="262127"/>
                </a:lnTo>
                <a:lnTo>
                  <a:pt x="11033" y="307847"/>
                </a:lnTo>
                <a:lnTo>
                  <a:pt x="29077" y="347471"/>
                </a:lnTo>
                <a:lnTo>
                  <a:pt x="54589" y="387095"/>
                </a:lnTo>
                <a:lnTo>
                  <a:pt x="86746" y="417575"/>
                </a:lnTo>
                <a:lnTo>
                  <a:pt x="124449" y="441959"/>
                </a:lnTo>
                <a:lnTo>
                  <a:pt x="145023" y="454151"/>
                </a:lnTo>
                <a:lnTo>
                  <a:pt x="189463" y="466343"/>
                </a:lnTo>
                <a:lnTo>
                  <a:pt x="212963" y="469391"/>
                </a:lnTo>
                <a:lnTo>
                  <a:pt x="261091" y="469391"/>
                </a:lnTo>
                <a:lnTo>
                  <a:pt x="284347" y="466343"/>
                </a:lnTo>
                <a:lnTo>
                  <a:pt x="307085" y="460247"/>
                </a:lnTo>
                <a:lnTo>
                  <a:pt x="321472" y="454151"/>
                </a:lnTo>
                <a:lnTo>
                  <a:pt x="213725" y="454151"/>
                </a:lnTo>
                <a:lnTo>
                  <a:pt x="192023" y="451103"/>
                </a:lnTo>
                <a:lnTo>
                  <a:pt x="150997" y="435863"/>
                </a:lnTo>
                <a:lnTo>
                  <a:pt x="113781" y="417575"/>
                </a:lnTo>
                <a:lnTo>
                  <a:pt x="81259" y="390143"/>
                </a:lnTo>
                <a:lnTo>
                  <a:pt x="54467" y="356615"/>
                </a:lnTo>
                <a:lnTo>
                  <a:pt x="34289" y="320039"/>
                </a:lnTo>
                <a:lnTo>
                  <a:pt x="21457" y="280415"/>
                </a:lnTo>
                <a:lnTo>
                  <a:pt x="16885" y="234695"/>
                </a:lnTo>
                <a:lnTo>
                  <a:pt x="18013" y="213359"/>
                </a:lnTo>
                <a:lnTo>
                  <a:pt x="26669" y="170687"/>
                </a:lnTo>
                <a:lnTo>
                  <a:pt x="43159" y="131063"/>
                </a:lnTo>
                <a:lnTo>
                  <a:pt x="66659" y="97535"/>
                </a:lnTo>
                <a:lnTo>
                  <a:pt x="96255" y="67055"/>
                </a:lnTo>
                <a:lnTo>
                  <a:pt x="131063" y="42671"/>
                </a:lnTo>
                <a:lnTo>
                  <a:pt x="170291" y="27431"/>
                </a:lnTo>
                <a:lnTo>
                  <a:pt x="235336" y="15239"/>
                </a:lnTo>
                <a:lnTo>
                  <a:pt x="319013" y="15239"/>
                </a:lnTo>
                <a:lnTo>
                  <a:pt x="304525" y="9143"/>
                </a:lnTo>
                <a:lnTo>
                  <a:pt x="281939" y="3047"/>
                </a:lnTo>
                <a:lnTo>
                  <a:pt x="258439" y="0"/>
                </a:lnTo>
                <a:close/>
              </a:path>
              <a:path w="471804" h="469900">
                <a:moveTo>
                  <a:pt x="319013" y="15239"/>
                </a:moveTo>
                <a:lnTo>
                  <a:pt x="235336" y="15239"/>
                </a:lnTo>
                <a:lnTo>
                  <a:pt x="279379" y="21335"/>
                </a:lnTo>
                <a:lnTo>
                  <a:pt x="300349" y="27431"/>
                </a:lnTo>
                <a:lnTo>
                  <a:pt x="339730" y="42671"/>
                </a:lnTo>
                <a:lnTo>
                  <a:pt x="374629" y="67055"/>
                </a:lnTo>
                <a:lnTo>
                  <a:pt x="404225" y="94487"/>
                </a:lnTo>
                <a:lnTo>
                  <a:pt x="427847" y="131063"/>
                </a:lnTo>
                <a:lnTo>
                  <a:pt x="444489" y="170687"/>
                </a:lnTo>
                <a:lnTo>
                  <a:pt x="453389" y="213359"/>
                </a:lnTo>
                <a:lnTo>
                  <a:pt x="454517" y="234695"/>
                </a:lnTo>
                <a:lnTo>
                  <a:pt x="453389" y="256031"/>
                </a:lnTo>
                <a:lnTo>
                  <a:pt x="444733" y="298703"/>
                </a:lnTo>
                <a:lnTo>
                  <a:pt x="428365" y="338327"/>
                </a:lnTo>
                <a:lnTo>
                  <a:pt x="404743" y="374903"/>
                </a:lnTo>
                <a:lnTo>
                  <a:pt x="375269" y="402335"/>
                </a:lnTo>
                <a:lnTo>
                  <a:pt x="358383" y="417575"/>
                </a:lnTo>
                <a:lnTo>
                  <a:pt x="340339" y="426719"/>
                </a:lnTo>
                <a:lnTo>
                  <a:pt x="321289" y="435863"/>
                </a:lnTo>
                <a:lnTo>
                  <a:pt x="301233" y="445007"/>
                </a:lnTo>
                <a:lnTo>
                  <a:pt x="280141" y="448055"/>
                </a:lnTo>
                <a:lnTo>
                  <a:pt x="258561" y="454151"/>
                </a:lnTo>
                <a:lnTo>
                  <a:pt x="321472" y="454151"/>
                </a:lnTo>
                <a:lnTo>
                  <a:pt x="328665" y="451103"/>
                </a:lnTo>
                <a:lnTo>
                  <a:pt x="368533" y="429767"/>
                </a:lnTo>
                <a:lnTo>
                  <a:pt x="403341" y="402335"/>
                </a:lnTo>
                <a:lnTo>
                  <a:pt x="431779" y="365759"/>
                </a:lnTo>
                <a:lnTo>
                  <a:pt x="453389" y="326135"/>
                </a:lnTo>
                <a:lnTo>
                  <a:pt x="466831" y="280415"/>
                </a:lnTo>
                <a:lnTo>
                  <a:pt x="471403" y="234695"/>
                </a:lnTo>
                <a:lnTo>
                  <a:pt x="470032" y="210311"/>
                </a:lnTo>
                <a:lnTo>
                  <a:pt x="460491" y="164591"/>
                </a:lnTo>
                <a:lnTo>
                  <a:pt x="442325" y="121919"/>
                </a:lnTo>
                <a:lnTo>
                  <a:pt x="416813" y="85343"/>
                </a:lnTo>
                <a:lnTo>
                  <a:pt x="384688" y="51815"/>
                </a:lnTo>
                <a:lnTo>
                  <a:pt x="347075" y="27431"/>
                </a:lnTo>
                <a:lnTo>
                  <a:pt x="326257" y="18287"/>
                </a:lnTo>
                <a:lnTo>
                  <a:pt x="319013" y="15239"/>
                </a:lnTo>
                <a:close/>
              </a:path>
              <a:path w="471804" h="469900">
                <a:moveTo>
                  <a:pt x="256793" y="33527"/>
                </a:moveTo>
                <a:lnTo>
                  <a:pt x="215524" y="33527"/>
                </a:lnTo>
                <a:lnTo>
                  <a:pt x="195437" y="36575"/>
                </a:lnTo>
                <a:lnTo>
                  <a:pt x="157612" y="48767"/>
                </a:lnTo>
                <a:lnTo>
                  <a:pt x="123169" y="67055"/>
                </a:lnTo>
                <a:lnTo>
                  <a:pt x="93207" y="91439"/>
                </a:lnTo>
                <a:lnTo>
                  <a:pt x="68579" y="121919"/>
                </a:lnTo>
                <a:lnTo>
                  <a:pt x="49895" y="155447"/>
                </a:lnTo>
                <a:lnTo>
                  <a:pt x="38099" y="195071"/>
                </a:lnTo>
                <a:lnTo>
                  <a:pt x="33893" y="234695"/>
                </a:lnTo>
                <a:lnTo>
                  <a:pt x="34777" y="256031"/>
                </a:lnTo>
                <a:lnTo>
                  <a:pt x="42793" y="295655"/>
                </a:lnTo>
                <a:lnTo>
                  <a:pt x="58033" y="332231"/>
                </a:lnTo>
                <a:lnTo>
                  <a:pt x="92689" y="377951"/>
                </a:lnTo>
                <a:lnTo>
                  <a:pt x="122560" y="402335"/>
                </a:lnTo>
                <a:lnTo>
                  <a:pt x="156850" y="420623"/>
                </a:lnTo>
                <a:lnTo>
                  <a:pt x="194553" y="432815"/>
                </a:lnTo>
                <a:lnTo>
                  <a:pt x="214609" y="435863"/>
                </a:lnTo>
                <a:lnTo>
                  <a:pt x="255910" y="435863"/>
                </a:lnTo>
                <a:lnTo>
                  <a:pt x="275965" y="432815"/>
                </a:lnTo>
                <a:lnTo>
                  <a:pt x="295381" y="426719"/>
                </a:lnTo>
                <a:lnTo>
                  <a:pt x="313943" y="420623"/>
                </a:lnTo>
                <a:lnTo>
                  <a:pt x="234421" y="420623"/>
                </a:lnTo>
                <a:lnTo>
                  <a:pt x="215371" y="417575"/>
                </a:lnTo>
                <a:lnTo>
                  <a:pt x="197236" y="417575"/>
                </a:lnTo>
                <a:lnTo>
                  <a:pt x="179557" y="411479"/>
                </a:lnTo>
                <a:lnTo>
                  <a:pt x="131307" y="387095"/>
                </a:lnTo>
                <a:lnTo>
                  <a:pt x="92201" y="350519"/>
                </a:lnTo>
                <a:lnTo>
                  <a:pt x="81655" y="338327"/>
                </a:lnTo>
                <a:lnTo>
                  <a:pt x="58673" y="289559"/>
                </a:lnTo>
                <a:lnTo>
                  <a:pt x="50779" y="234695"/>
                </a:lnTo>
                <a:lnTo>
                  <a:pt x="51815" y="216407"/>
                </a:lnTo>
                <a:lnTo>
                  <a:pt x="65775" y="161543"/>
                </a:lnTo>
                <a:lnTo>
                  <a:pt x="93725" y="115823"/>
                </a:lnTo>
                <a:lnTo>
                  <a:pt x="133349" y="82295"/>
                </a:lnTo>
                <a:lnTo>
                  <a:pt x="181843" y="57911"/>
                </a:lnTo>
                <a:lnTo>
                  <a:pt x="236981" y="48767"/>
                </a:lnTo>
                <a:lnTo>
                  <a:pt x="314705" y="48767"/>
                </a:lnTo>
                <a:lnTo>
                  <a:pt x="296143" y="42671"/>
                </a:lnTo>
                <a:lnTo>
                  <a:pt x="276849" y="36575"/>
                </a:lnTo>
                <a:lnTo>
                  <a:pt x="256793" y="33527"/>
                </a:lnTo>
                <a:close/>
              </a:path>
              <a:path w="471804" h="469900">
                <a:moveTo>
                  <a:pt x="314705" y="48767"/>
                </a:moveTo>
                <a:lnTo>
                  <a:pt x="236981" y="48767"/>
                </a:lnTo>
                <a:lnTo>
                  <a:pt x="291967" y="57911"/>
                </a:lnTo>
                <a:lnTo>
                  <a:pt x="308853" y="64007"/>
                </a:lnTo>
                <a:lnTo>
                  <a:pt x="354329" y="94487"/>
                </a:lnTo>
                <a:lnTo>
                  <a:pt x="389747" y="134111"/>
                </a:lnTo>
                <a:lnTo>
                  <a:pt x="412729" y="179831"/>
                </a:lnTo>
                <a:lnTo>
                  <a:pt x="420623" y="237743"/>
                </a:lnTo>
                <a:lnTo>
                  <a:pt x="419587" y="256031"/>
                </a:lnTo>
                <a:lnTo>
                  <a:pt x="405627" y="307847"/>
                </a:lnTo>
                <a:lnTo>
                  <a:pt x="377677" y="353567"/>
                </a:lnTo>
                <a:lnTo>
                  <a:pt x="338206" y="390143"/>
                </a:lnTo>
                <a:lnTo>
                  <a:pt x="289438" y="411479"/>
                </a:lnTo>
                <a:lnTo>
                  <a:pt x="253349" y="420623"/>
                </a:lnTo>
                <a:lnTo>
                  <a:pt x="313943" y="420623"/>
                </a:lnTo>
                <a:lnTo>
                  <a:pt x="348233" y="402335"/>
                </a:lnTo>
                <a:lnTo>
                  <a:pt x="378195" y="377951"/>
                </a:lnTo>
                <a:lnTo>
                  <a:pt x="402823" y="347471"/>
                </a:lnTo>
                <a:lnTo>
                  <a:pt x="421629" y="313943"/>
                </a:lnTo>
                <a:lnTo>
                  <a:pt x="433303" y="277367"/>
                </a:lnTo>
                <a:lnTo>
                  <a:pt x="437509" y="234695"/>
                </a:lnTo>
                <a:lnTo>
                  <a:pt x="436625" y="216407"/>
                </a:lnTo>
                <a:lnTo>
                  <a:pt x="428609" y="176783"/>
                </a:lnTo>
                <a:lnTo>
                  <a:pt x="413491" y="140207"/>
                </a:lnTo>
                <a:lnTo>
                  <a:pt x="391789" y="106679"/>
                </a:lnTo>
                <a:lnTo>
                  <a:pt x="364479" y="79247"/>
                </a:lnTo>
                <a:lnTo>
                  <a:pt x="332353" y="57911"/>
                </a:lnTo>
                <a:lnTo>
                  <a:pt x="314705" y="48767"/>
                </a:lnTo>
                <a:close/>
              </a:path>
            </a:pathLst>
          </a:custGeom>
          <a:solidFill>
            <a:srgbClr val="7A97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608072" y="645765"/>
            <a:ext cx="1699260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b="1" spc="-5" dirty="0">
                <a:solidFill>
                  <a:srgbClr val="FF0000"/>
                </a:solidFill>
                <a:latin typeface="Georgia"/>
                <a:cs typeface="Georgia"/>
              </a:rPr>
              <a:t>When?!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2493" y="5896119"/>
            <a:ext cx="7887970" cy="30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25" dirty="0">
                <a:solidFill>
                  <a:srgbClr val="FF0000"/>
                </a:solidFill>
                <a:latin typeface="Wingdings"/>
                <a:cs typeface="Wingdings"/>
              </a:rPr>
              <a:t></a:t>
            </a:r>
            <a:r>
              <a:rPr sz="22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Georgia"/>
                <a:cs typeface="Georgia"/>
              </a:rPr>
              <a:t>Uploa</a:t>
            </a:r>
            <a:r>
              <a:rPr sz="2200" spc="-15" dirty="0">
                <a:solidFill>
                  <a:srgbClr val="FF0000"/>
                </a:solidFill>
                <a:latin typeface="Georgia"/>
                <a:cs typeface="Georgia"/>
              </a:rPr>
              <a:t>d</a:t>
            </a:r>
            <a:r>
              <a:rPr sz="2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0000"/>
                </a:solidFill>
                <a:latin typeface="Georgia"/>
                <a:cs typeface="Georgia"/>
              </a:rPr>
              <a:t>a</a:t>
            </a:r>
            <a:r>
              <a:rPr sz="2200" spc="-20" dirty="0">
                <a:solidFill>
                  <a:srgbClr val="FF0000"/>
                </a:solidFill>
                <a:latin typeface="Georgia"/>
                <a:cs typeface="Georgia"/>
              </a:rPr>
              <a:t>l</a:t>
            </a:r>
            <a:r>
              <a:rPr sz="2200" spc="-10" dirty="0">
                <a:solidFill>
                  <a:srgbClr val="FF0000"/>
                </a:solidFill>
                <a:latin typeface="Georgia"/>
                <a:cs typeface="Georgia"/>
              </a:rPr>
              <a:t>l</a:t>
            </a:r>
            <a:r>
              <a:rPr sz="2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Georgia"/>
                <a:cs typeface="Georgia"/>
              </a:rPr>
              <a:t>th</a:t>
            </a:r>
            <a:r>
              <a:rPr sz="2200" spc="-15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sz="2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Georgia"/>
                <a:cs typeface="Georgia"/>
              </a:rPr>
              <a:t>m</a:t>
            </a:r>
            <a:r>
              <a:rPr sz="2200" spc="-25" dirty="0">
                <a:solidFill>
                  <a:srgbClr val="FF0000"/>
                </a:solidFill>
                <a:latin typeface="Georgia"/>
                <a:cs typeface="Georgia"/>
              </a:rPr>
              <a:t>a</a:t>
            </a:r>
            <a:r>
              <a:rPr sz="2200" spc="-15" dirty="0">
                <a:solidFill>
                  <a:srgbClr val="FF0000"/>
                </a:solidFill>
                <a:latin typeface="Georgia"/>
                <a:cs typeface="Georgia"/>
              </a:rPr>
              <a:t>te</a:t>
            </a:r>
            <a:r>
              <a:rPr sz="2200" spc="-20" dirty="0">
                <a:solidFill>
                  <a:srgbClr val="FF0000"/>
                </a:solidFill>
                <a:latin typeface="Georgia"/>
                <a:cs typeface="Georgia"/>
              </a:rPr>
              <a:t>r</a:t>
            </a:r>
            <a:r>
              <a:rPr sz="2200" spc="-10" dirty="0">
                <a:solidFill>
                  <a:srgbClr val="FF0000"/>
                </a:solidFill>
                <a:latin typeface="Georgia"/>
                <a:cs typeface="Georgia"/>
              </a:rPr>
              <a:t>ial</a:t>
            </a:r>
            <a:r>
              <a:rPr sz="22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FF0000"/>
                </a:solidFill>
                <a:latin typeface="Georgia"/>
                <a:cs typeface="Georgia"/>
              </a:rPr>
              <a:t>(v</a:t>
            </a:r>
            <a:r>
              <a:rPr sz="2200" spc="-5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sz="2200" spc="-20" dirty="0">
                <a:solidFill>
                  <a:srgbClr val="FF0000"/>
                </a:solidFill>
                <a:latin typeface="Georgia"/>
                <a:cs typeface="Georgia"/>
              </a:rPr>
              <a:t>deos</a:t>
            </a:r>
            <a:r>
              <a:rPr sz="2200" spc="-10" dirty="0">
                <a:solidFill>
                  <a:srgbClr val="FF0000"/>
                </a:solidFill>
                <a:latin typeface="Georgia"/>
                <a:cs typeface="Georgia"/>
              </a:rPr>
              <a:t>)</a:t>
            </a:r>
            <a:r>
              <a:rPr sz="2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b="1" spc="-25" dirty="0">
                <a:solidFill>
                  <a:srgbClr val="FF0000"/>
                </a:solidFill>
                <a:latin typeface="Georgia"/>
                <a:cs typeface="Georgia"/>
              </a:rPr>
              <a:t>BE</a:t>
            </a:r>
            <a:r>
              <a:rPr sz="2200" b="1" spc="-10" dirty="0">
                <a:solidFill>
                  <a:srgbClr val="FF0000"/>
                </a:solidFill>
                <a:latin typeface="Georgia"/>
                <a:cs typeface="Georgia"/>
              </a:rPr>
              <a:t>F</a:t>
            </a:r>
            <a:r>
              <a:rPr sz="2200" b="1" spc="-20" dirty="0">
                <a:solidFill>
                  <a:srgbClr val="FF0000"/>
                </a:solidFill>
                <a:latin typeface="Georgia"/>
                <a:cs typeface="Georgia"/>
              </a:rPr>
              <a:t>ORE</a:t>
            </a:r>
            <a:r>
              <a:rPr sz="22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Georgia"/>
                <a:cs typeface="Georgia"/>
              </a:rPr>
              <a:t>th</a:t>
            </a:r>
            <a:r>
              <a:rPr sz="2200" spc="-15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sz="2200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0000"/>
                </a:solidFill>
                <a:latin typeface="Georgia"/>
                <a:cs typeface="Georgia"/>
              </a:rPr>
              <a:t>trip</a:t>
            </a:r>
            <a:r>
              <a:rPr sz="22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0000"/>
                </a:solidFill>
                <a:latin typeface="Georgia"/>
                <a:cs typeface="Georgia"/>
              </a:rPr>
              <a:t>to</a:t>
            </a:r>
            <a:r>
              <a:rPr sz="22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Georgia"/>
                <a:cs typeface="Georgia"/>
              </a:rPr>
              <a:t>Greec</a:t>
            </a:r>
            <a:r>
              <a:rPr sz="2200" spc="-15" dirty="0">
                <a:solidFill>
                  <a:srgbClr val="FF0000"/>
                </a:solidFill>
                <a:latin typeface="Georgia"/>
                <a:cs typeface="Georgia"/>
              </a:rPr>
              <a:t>e!</a:t>
            </a:r>
            <a:endParaRPr sz="2200"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33727" y="1405127"/>
            <a:ext cx="6074664" cy="47030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28800" y="1600200"/>
            <a:ext cx="5486400" cy="4114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019680" y="1752609"/>
            <a:ext cx="5425323" cy="35401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83540" y="6469928"/>
            <a:ext cx="25488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Georgia"/>
                <a:cs typeface="Georgia"/>
              </a:rPr>
              <a:t>©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dr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Ne</a:t>
            </a:r>
            <a:r>
              <a:rPr sz="1200" dirty="0">
                <a:latin typeface="Georgia"/>
                <a:cs typeface="Georgia"/>
              </a:rPr>
              <a:t>kt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spc="-5" dirty="0">
                <a:latin typeface="Georgia"/>
                <a:cs typeface="Georgia"/>
              </a:rPr>
              <a:t>r</a:t>
            </a:r>
            <a:r>
              <a:rPr sz="1200" spc="-10" dirty="0">
                <a:latin typeface="Georgia"/>
                <a:cs typeface="Georgia"/>
              </a:rPr>
              <a:t>i</a:t>
            </a:r>
            <a:r>
              <a:rPr sz="1200" spc="-5" dirty="0">
                <a:latin typeface="Georgia"/>
                <a:cs typeface="Georgia"/>
              </a:rPr>
              <a:t>o</a:t>
            </a:r>
            <a:r>
              <a:rPr sz="1200" dirty="0">
                <a:latin typeface="Georgia"/>
                <a:cs typeface="Georgia"/>
              </a:rPr>
              <a:t>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Ro</a:t>
            </a:r>
            <a:r>
              <a:rPr sz="1200" spc="-20" dirty="0">
                <a:latin typeface="Georgia"/>
                <a:cs typeface="Georgia"/>
              </a:rPr>
              <a:t>d</a:t>
            </a:r>
            <a:r>
              <a:rPr sz="1200" dirty="0">
                <a:latin typeface="Georgia"/>
                <a:cs typeface="Georgia"/>
              </a:rPr>
              <a:t>osth</a:t>
            </a:r>
            <a:r>
              <a:rPr sz="1200" spc="-10" dirty="0">
                <a:latin typeface="Georgia"/>
                <a:cs typeface="Georgia"/>
              </a:rPr>
              <a:t>e</a:t>
            </a:r>
            <a:r>
              <a:rPr sz="1200" dirty="0">
                <a:latin typeface="Georgia"/>
                <a:cs typeface="Georgia"/>
              </a:rPr>
              <a:t>nous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–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15" dirty="0">
                <a:latin typeface="Georgia"/>
                <a:cs typeface="Georgia"/>
              </a:rPr>
              <a:t>AAL</a:t>
            </a:r>
            <a:endParaRPr sz="1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3640" y="2742564"/>
            <a:ext cx="7139940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b="1" spc="-60" dirty="0">
                <a:solidFill>
                  <a:srgbClr val="636B85"/>
                </a:solidFill>
                <a:latin typeface="Cambria"/>
                <a:cs typeface="Cambria"/>
              </a:rPr>
              <a:t>TH</a:t>
            </a:r>
            <a:r>
              <a:rPr sz="3500" b="1" spc="-65" dirty="0">
                <a:solidFill>
                  <a:srgbClr val="636B85"/>
                </a:solidFill>
                <a:latin typeface="Cambria"/>
                <a:cs typeface="Cambria"/>
              </a:rPr>
              <a:t>AN</a:t>
            </a:r>
            <a:r>
              <a:rPr sz="3500" b="1" dirty="0">
                <a:solidFill>
                  <a:srgbClr val="636B85"/>
                </a:solidFill>
                <a:latin typeface="Cambria"/>
                <a:cs typeface="Cambria"/>
              </a:rPr>
              <a:t>K</a:t>
            </a:r>
            <a:r>
              <a:rPr sz="3500" b="1" spc="-229" dirty="0">
                <a:solidFill>
                  <a:srgbClr val="636B85"/>
                </a:solidFill>
                <a:latin typeface="Times New Roman"/>
                <a:cs typeface="Times New Roman"/>
              </a:rPr>
              <a:t> </a:t>
            </a:r>
            <a:r>
              <a:rPr sz="3500" b="1" spc="-210" dirty="0">
                <a:solidFill>
                  <a:srgbClr val="636B85"/>
                </a:solidFill>
                <a:latin typeface="Cambria"/>
                <a:cs typeface="Cambria"/>
              </a:rPr>
              <a:t>Y</a:t>
            </a:r>
            <a:r>
              <a:rPr sz="3500" b="1" spc="-65" dirty="0">
                <a:solidFill>
                  <a:srgbClr val="636B85"/>
                </a:solidFill>
                <a:latin typeface="Cambria"/>
                <a:cs typeface="Cambria"/>
              </a:rPr>
              <a:t>O</a:t>
            </a:r>
            <a:r>
              <a:rPr sz="3500" b="1" dirty="0">
                <a:solidFill>
                  <a:srgbClr val="636B85"/>
                </a:solidFill>
                <a:latin typeface="Cambria"/>
                <a:cs typeface="Cambria"/>
              </a:rPr>
              <a:t>U</a:t>
            </a:r>
            <a:r>
              <a:rPr sz="3500" b="1" spc="-235" dirty="0">
                <a:solidFill>
                  <a:srgbClr val="636B85"/>
                </a:solidFill>
                <a:latin typeface="Times New Roman"/>
                <a:cs typeface="Times New Roman"/>
              </a:rPr>
              <a:t> </a:t>
            </a:r>
            <a:r>
              <a:rPr sz="3500" b="1" spc="-135" dirty="0">
                <a:solidFill>
                  <a:srgbClr val="636B85"/>
                </a:solidFill>
                <a:latin typeface="Cambria"/>
                <a:cs typeface="Cambria"/>
              </a:rPr>
              <a:t>F</a:t>
            </a:r>
            <a:r>
              <a:rPr sz="3500" b="1" spc="-65" dirty="0">
                <a:solidFill>
                  <a:srgbClr val="636B85"/>
                </a:solidFill>
                <a:latin typeface="Cambria"/>
                <a:cs typeface="Cambria"/>
              </a:rPr>
              <a:t>O</a:t>
            </a:r>
            <a:r>
              <a:rPr sz="3500" b="1" dirty="0">
                <a:solidFill>
                  <a:srgbClr val="636B85"/>
                </a:solidFill>
                <a:latin typeface="Cambria"/>
                <a:cs typeface="Cambria"/>
              </a:rPr>
              <a:t>R</a:t>
            </a:r>
            <a:r>
              <a:rPr sz="3500" b="1" spc="-229" dirty="0">
                <a:solidFill>
                  <a:srgbClr val="636B85"/>
                </a:solidFill>
                <a:latin typeface="Times New Roman"/>
                <a:cs typeface="Times New Roman"/>
              </a:rPr>
              <a:t> </a:t>
            </a:r>
            <a:r>
              <a:rPr sz="3500" b="1" spc="-210" dirty="0">
                <a:solidFill>
                  <a:srgbClr val="636B85"/>
                </a:solidFill>
                <a:latin typeface="Cambria"/>
                <a:cs typeface="Cambria"/>
              </a:rPr>
              <a:t>Y</a:t>
            </a:r>
            <a:r>
              <a:rPr sz="3500" b="1" spc="-65" dirty="0">
                <a:solidFill>
                  <a:srgbClr val="636B85"/>
                </a:solidFill>
                <a:latin typeface="Cambria"/>
                <a:cs typeface="Cambria"/>
              </a:rPr>
              <a:t>OU</a:t>
            </a:r>
            <a:r>
              <a:rPr sz="3500" b="1" dirty="0">
                <a:solidFill>
                  <a:srgbClr val="636B85"/>
                </a:solidFill>
                <a:latin typeface="Cambria"/>
                <a:cs typeface="Cambria"/>
              </a:rPr>
              <a:t>R</a:t>
            </a:r>
            <a:r>
              <a:rPr sz="3500" b="1" spc="-240" dirty="0">
                <a:solidFill>
                  <a:srgbClr val="636B85"/>
                </a:solidFill>
                <a:latin typeface="Times New Roman"/>
                <a:cs typeface="Times New Roman"/>
              </a:rPr>
              <a:t> </a:t>
            </a:r>
            <a:r>
              <a:rPr sz="3500" b="1" spc="-340" dirty="0">
                <a:solidFill>
                  <a:srgbClr val="636B85"/>
                </a:solidFill>
                <a:latin typeface="Cambria"/>
                <a:cs typeface="Cambria"/>
              </a:rPr>
              <a:t>A</a:t>
            </a:r>
            <a:r>
              <a:rPr sz="3500" b="1" spc="-60" dirty="0">
                <a:solidFill>
                  <a:srgbClr val="636B85"/>
                </a:solidFill>
                <a:latin typeface="Cambria"/>
                <a:cs typeface="Cambria"/>
              </a:rPr>
              <a:t>TT</a:t>
            </a:r>
            <a:r>
              <a:rPr sz="3500" b="1" spc="-55" dirty="0">
                <a:solidFill>
                  <a:srgbClr val="636B85"/>
                </a:solidFill>
                <a:latin typeface="Cambria"/>
                <a:cs typeface="Cambria"/>
              </a:rPr>
              <a:t>E</a:t>
            </a:r>
            <a:r>
              <a:rPr sz="3500" b="1" spc="-65" dirty="0">
                <a:solidFill>
                  <a:srgbClr val="636B85"/>
                </a:solidFill>
                <a:latin typeface="Cambria"/>
                <a:cs typeface="Cambria"/>
              </a:rPr>
              <a:t>N</a:t>
            </a:r>
            <a:r>
              <a:rPr sz="3500" b="1" spc="-60" dirty="0">
                <a:solidFill>
                  <a:srgbClr val="636B85"/>
                </a:solidFill>
                <a:latin typeface="Cambria"/>
                <a:cs typeface="Cambria"/>
              </a:rPr>
              <a:t>T</a:t>
            </a:r>
            <a:r>
              <a:rPr sz="3500" b="1" spc="-65" dirty="0">
                <a:solidFill>
                  <a:srgbClr val="636B85"/>
                </a:solidFill>
                <a:latin typeface="Cambria"/>
                <a:cs typeface="Cambria"/>
              </a:rPr>
              <a:t>ION</a:t>
            </a:r>
            <a:r>
              <a:rPr sz="3500" b="1" dirty="0">
                <a:solidFill>
                  <a:srgbClr val="636B85"/>
                </a:solidFill>
                <a:latin typeface="Cambria"/>
                <a:cs typeface="Cambria"/>
              </a:rPr>
              <a:t>!</a:t>
            </a:r>
            <a:endParaRPr sz="35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1451" y="3429000"/>
            <a:ext cx="3430524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86749" y="3733800"/>
            <a:ext cx="1757043" cy="1828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540" y="6469928"/>
            <a:ext cx="254889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>
                <a:latin typeface="Georgia"/>
                <a:cs typeface="Georgia"/>
              </a:rPr>
              <a:t>©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dr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Georgia"/>
                <a:cs typeface="Georgia"/>
              </a:rPr>
              <a:t>Ne</a:t>
            </a:r>
            <a:r>
              <a:rPr sz="1200" dirty="0">
                <a:latin typeface="Georgia"/>
                <a:cs typeface="Georgia"/>
              </a:rPr>
              <a:t>kt</a:t>
            </a:r>
            <a:r>
              <a:rPr sz="1200" spc="-15" dirty="0">
                <a:latin typeface="Georgia"/>
                <a:cs typeface="Georgia"/>
              </a:rPr>
              <a:t>a</a:t>
            </a:r>
            <a:r>
              <a:rPr sz="1200" spc="-5" dirty="0">
                <a:latin typeface="Georgia"/>
                <a:cs typeface="Georgia"/>
              </a:rPr>
              <a:t>r</a:t>
            </a:r>
            <a:r>
              <a:rPr sz="1200" spc="-10" dirty="0">
                <a:latin typeface="Georgia"/>
                <a:cs typeface="Georgia"/>
              </a:rPr>
              <a:t>i</a:t>
            </a:r>
            <a:r>
              <a:rPr sz="1200" spc="-5" dirty="0">
                <a:latin typeface="Georgia"/>
                <a:cs typeface="Georgia"/>
              </a:rPr>
              <a:t>o</a:t>
            </a:r>
            <a:r>
              <a:rPr sz="1200" dirty="0">
                <a:latin typeface="Georgia"/>
                <a:cs typeface="Georgia"/>
              </a:rPr>
              <a:t>s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Georgia"/>
                <a:cs typeface="Georgia"/>
              </a:rPr>
              <a:t>Ro</a:t>
            </a:r>
            <a:r>
              <a:rPr sz="1200" spc="-20" dirty="0">
                <a:latin typeface="Georgia"/>
                <a:cs typeface="Georgia"/>
              </a:rPr>
              <a:t>d</a:t>
            </a:r>
            <a:r>
              <a:rPr sz="1200" dirty="0">
                <a:latin typeface="Georgia"/>
                <a:cs typeface="Georgia"/>
              </a:rPr>
              <a:t>osth</a:t>
            </a:r>
            <a:r>
              <a:rPr sz="1200" spc="-10" dirty="0">
                <a:latin typeface="Georgia"/>
                <a:cs typeface="Georgia"/>
              </a:rPr>
              <a:t>e</a:t>
            </a:r>
            <a:r>
              <a:rPr sz="1200" dirty="0">
                <a:latin typeface="Georgia"/>
                <a:cs typeface="Georgia"/>
              </a:rPr>
              <a:t>nous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Georgia"/>
                <a:cs typeface="Georgia"/>
              </a:rPr>
              <a:t>–</a:t>
            </a:r>
            <a:r>
              <a:rPr sz="1200" spc="-5" dirty="0">
                <a:latin typeface="Georgia"/>
                <a:cs typeface="Georgia"/>
              </a:rPr>
              <a:t> </a:t>
            </a:r>
            <a:r>
              <a:rPr sz="1200" spc="-15" dirty="0">
                <a:latin typeface="Georgia"/>
                <a:cs typeface="Georgia"/>
              </a:rPr>
              <a:t>AAL</a:t>
            </a:r>
            <a:endParaRPr sz="1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Bildschirmpräsentation (4:3)</PresentationFormat>
  <Paragraphs>45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 Theme</vt:lpstr>
      <vt:lpstr>PowerPoint-Präsentation</vt:lpstr>
      <vt:lpstr>PowerPoint-Präsentation</vt:lpstr>
      <vt:lpstr>INBFLAT.NET  DESCRIPTION</vt:lpstr>
      <vt:lpstr>PowerPoint-Präsentation</vt:lpstr>
      <vt:lpstr>A/V PLATFORM MATERIAL - HOW TO ACHIEVE THIS</vt:lpstr>
      <vt:lpstr>OUTCOMES OF THIS PROJECT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2017-08-22T16:05:00Z</dcterms:created>
  <dcterms:modified xsi:type="dcterms:W3CDTF">2017-08-22T14:05:04Z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2017-08-22T00:00:00Z</vt:filetime>
  </property>
  <property fmtid="{D5CDD505-2E9C-101B-9397-08002B2CF9AE}" pid="3" name="LastSaved">
    <vt:filetime>2017-08-22T00:00:00Z</vt:filetime>
  </property>
</Properties>
</file>