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71" r:id="rId12"/>
    <p:sldId id="265" r:id="rId13"/>
    <p:sldId id="268" r:id="rId14"/>
    <p:sldId id="266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247017"/>
            <a:ext cx="9233251" cy="3413572"/>
          </a:xfrm>
        </p:spPr>
        <p:txBody>
          <a:bodyPr/>
          <a:lstStyle/>
          <a:p>
            <a:r>
              <a:rPr lang="ca-ES" dirty="0" err="1" smtClean="0"/>
              <a:t>Orienteering</a:t>
            </a:r>
            <a:r>
              <a:rPr lang="ca-ES" dirty="0" smtClean="0"/>
              <a:t>... </a:t>
            </a:r>
            <a:r>
              <a:rPr lang="ca-ES" dirty="0" err="1" smtClean="0"/>
              <a:t>Don´t</a:t>
            </a:r>
            <a:r>
              <a:rPr lang="ca-ES" dirty="0" smtClean="0"/>
              <a:t> get </a:t>
            </a:r>
            <a:r>
              <a:rPr lang="ca-ES" dirty="0" err="1" smtClean="0"/>
              <a:t>lost</a:t>
            </a:r>
            <a:r>
              <a:rPr lang="ca-ES" dirty="0" smtClean="0"/>
              <a:t>!</a:t>
            </a:r>
            <a:endParaRPr lang="ca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16680" y="3575542"/>
            <a:ext cx="7315200" cy="914400"/>
          </a:xfrm>
        </p:spPr>
        <p:txBody>
          <a:bodyPr>
            <a:noAutofit/>
          </a:bodyPr>
          <a:lstStyle/>
          <a:p>
            <a:pPr algn="ctr"/>
            <a:r>
              <a:rPr lang="ca-ES" sz="3200" dirty="0" smtClean="0"/>
              <a:t>CREATIVE LEARNING &amp; TEACHING	ERASMUS + KA2</a:t>
            </a:r>
          </a:p>
          <a:p>
            <a:pPr algn="ctr"/>
            <a:r>
              <a:rPr lang="ca-ES" sz="3200" dirty="0" smtClean="0"/>
              <a:t>DOVER 	16-20 APRIL  2018</a:t>
            </a:r>
            <a:endParaRPr lang="ca-ES" sz="3200" dirty="0"/>
          </a:p>
        </p:txBody>
      </p:sp>
      <p:pic>
        <p:nvPicPr>
          <p:cNvPr id="4" name="Картина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573" y1="82500" x2="4786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912" y="849068"/>
            <a:ext cx="2060103" cy="283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03" b="33957"/>
          <a:stretch/>
        </p:blipFill>
        <p:spPr>
          <a:xfrm>
            <a:off x="9337197" y="3536081"/>
            <a:ext cx="2755531" cy="85165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2" t="66517" r="16833" b="526"/>
          <a:stretch/>
        </p:blipFill>
        <p:spPr>
          <a:xfrm>
            <a:off x="9993745" y="4387733"/>
            <a:ext cx="1635878" cy="48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84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7" y="140057"/>
            <a:ext cx="6668547" cy="6717943"/>
          </a:xfrm>
          <a:prstGeom prst="rect">
            <a:avLst/>
          </a:prstGeom>
        </p:spPr>
      </p:pic>
      <p:sp>
        <p:nvSpPr>
          <p:cNvPr id="6" name="Flecha izquierda 5"/>
          <p:cNvSpPr/>
          <p:nvPr/>
        </p:nvSpPr>
        <p:spPr>
          <a:xfrm>
            <a:off x="1700011" y="5743977"/>
            <a:ext cx="1171978" cy="3992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964" y="2016885"/>
            <a:ext cx="5122036" cy="3585425"/>
          </a:xfrm>
          <a:prstGeom prst="rect">
            <a:avLst/>
          </a:prstGeom>
        </p:spPr>
      </p:pic>
      <p:sp>
        <p:nvSpPr>
          <p:cNvPr id="10" name="Marcador de contenido 2"/>
          <p:cNvSpPr txBox="1">
            <a:spLocks/>
          </p:cNvSpPr>
          <p:nvPr/>
        </p:nvSpPr>
        <p:spPr>
          <a:xfrm>
            <a:off x="6830404" y="330976"/>
            <a:ext cx="7315200" cy="1054844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ca-ES" sz="6600" dirty="0" smtClean="0"/>
              <a:t>MAP LEGEND</a:t>
            </a:r>
            <a:endParaRPr lang="ca-ES" sz="6600" dirty="0"/>
          </a:p>
        </p:txBody>
      </p:sp>
    </p:spTree>
    <p:extLst>
      <p:ext uri="{BB962C8B-B14F-4D97-AF65-F5344CB8AC3E}">
        <p14:creationId xmlns:p14="http://schemas.microsoft.com/office/powerpoint/2010/main" val="1725798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62" y="-296214"/>
            <a:ext cx="10283700" cy="6858000"/>
          </a:xfrm>
          <a:prstGeom prst="rect">
            <a:avLst/>
          </a:prstGeom>
        </p:spPr>
      </p:pic>
      <p:sp>
        <p:nvSpPr>
          <p:cNvPr id="3" name="Marcador de contenido 2"/>
          <p:cNvSpPr txBox="1">
            <a:spLocks/>
          </p:cNvSpPr>
          <p:nvPr/>
        </p:nvSpPr>
        <p:spPr>
          <a:xfrm>
            <a:off x="580662" y="5506942"/>
            <a:ext cx="7315200" cy="1054844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6600" b="1" dirty="0" smtClean="0"/>
              <a:t>CONTOUR </a:t>
            </a:r>
            <a:r>
              <a:rPr lang="ca-ES" sz="6600" b="1" dirty="0"/>
              <a:t>LINES</a:t>
            </a:r>
            <a:endParaRPr lang="ca-ES" sz="6600" dirty="0"/>
          </a:p>
        </p:txBody>
      </p:sp>
    </p:spTree>
    <p:extLst>
      <p:ext uri="{BB962C8B-B14F-4D97-AF65-F5344CB8AC3E}">
        <p14:creationId xmlns:p14="http://schemas.microsoft.com/office/powerpoint/2010/main" val="2574054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COMPASS</a:t>
            </a:r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451" y="864108"/>
            <a:ext cx="7799429" cy="4860912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sz="3200" dirty="0" err="1" smtClean="0"/>
              <a:t>It</a:t>
            </a:r>
            <a:r>
              <a:rPr lang="ca-ES" sz="3200" dirty="0" smtClean="0"/>
              <a:t> </a:t>
            </a:r>
            <a:r>
              <a:rPr lang="ca-ES" sz="3200" dirty="0" err="1" smtClean="0"/>
              <a:t>consists</a:t>
            </a:r>
            <a:r>
              <a:rPr lang="ca-ES" sz="3200" dirty="0" smtClean="0"/>
              <a:t> of a </a:t>
            </a:r>
            <a:r>
              <a:rPr lang="ca-E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</a:t>
            </a:r>
            <a:r>
              <a:rPr lang="ca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needle</a:t>
            </a:r>
            <a:r>
              <a:rPr lang="ca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ca-ES" sz="3200" dirty="0" smtClean="0"/>
              <a:t> </a:t>
            </a:r>
            <a:r>
              <a:rPr lang="ca-ES" sz="3200" dirty="0" err="1" smtClean="0"/>
              <a:t>One</a:t>
            </a:r>
            <a:r>
              <a:rPr lang="ca-ES" sz="3200" dirty="0" smtClean="0"/>
              <a:t> of </a:t>
            </a:r>
            <a:r>
              <a:rPr lang="ca-ES" sz="3200" dirty="0" err="1" smtClean="0"/>
              <a:t>the</a:t>
            </a:r>
            <a:r>
              <a:rPr lang="ca-ES" sz="3200" dirty="0" smtClean="0"/>
              <a:t> sides of </a:t>
            </a:r>
            <a:r>
              <a:rPr lang="ca-ES" sz="3200" dirty="0" err="1" smtClean="0"/>
              <a:t>the</a:t>
            </a:r>
            <a:r>
              <a:rPr lang="ca-ES" sz="3200" dirty="0" smtClean="0"/>
              <a:t> </a:t>
            </a:r>
            <a:r>
              <a:rPr lang="ca-ES" sz="3200" dirty="0" err="1" smtClean="0"/>
              <a:t>needle</a:t>
            </a:r>
            <a:r>
              <a:rPr lang="ca-ES" sz="3200" dirty="0" smtClean="0"/>
              <a:t> </a:t>
            </a:r>
            <a:r>
              <a:rPr lang="ca-ES" sz="3200" dirty="0" err="1" smtClean="0"/>
              <a:t>always</a:t>
            </a:r>
            <a:r>
              <a:rPr lang="ca-ES" sz="3200" dirty="0" smtClean="0"/>
              <a:t> </a:t>
            </a:r>
            <a:r>
              <a:rPr lang="ca-ES" sz="3200" dirty="0" err="1" smtClean="0"/>
              <a:t>points</a:t>
            </a:r>
            <a:r>
              <a:rPr lang="ca-ES" sz="3200" dirty="0" smtClean="0"/>
              <a:t> </a:t>
            </a:r>
            <a:r>
              <a:rPr lang="ca-ES" sz="3200" dirty="0" err="1" smtClean="0"/>
              <a:t>the</a:t>
            </a:r>
            <a:r>
              <a:rPr lang="ca-ES" sz="3200" dirty="0" smtClean="0"/>
              <a:t> </a:t>
            </a:r>
            <a:r>
              <a:rPr lang="ca-E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</a:t>
            </a:r>
            <a:r>
              <a:rPr lang="ca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98258">
            <a:off x="8182645" y="3424428"/>
            <a:ext cx="27813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14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/>
          </p:cNvSpPr>
          <p:nvPr/>
        </p:nvSpPr>
        <p:spPr>
          <a:xfrm>
            <a:off x="837127" y="515154"/>
            <a:ext cx="10970385" cy="2833352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a-ES" sz="4800" b="1" dirty="0" smtClean="0"/>
              <a:t>TEST  WHAT  YOU HAVE LEARNT!</a:t>
            </a:r>
            <a:endParaRPr lang="ca-ES" sz="48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82" y="2793283"/>
            <a:ext cx="5032875" cy="171432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319" y="2034861"/>
            <a:ext cx="5380509" cy="302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60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943" y="734096"/>
            <a:ext cx="2947482" cy="2801516"/>
          </a:xfrm>
        </p:spPr>
        <p:txBody>
          <a:bodyPr/>
          <a:lstStyle/>
          <a:p>
            <a:r>
              <a:rPr lang="ca-ES" sz="4400" b="1" dirty="0" smtClean="0"/>
              <a:t>ACTIVITIES </a:t>
            </a:r>
            <a:endParaRPr lang="ca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76086" y="1334317"/>
            <a:ext cx="7315200" cy="5120640"/>
          </a:xfrm>
        </p:spPr>
        <p:txBody>
          <a:bodyPr>
            <a:normAutofit fontScale="85000" lnSpcReduction="20000"/>
          </a:bodyPr>
          <a:lstStyle/>
          <a:p>
            <a:r>
              <a:rPr lang="ca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BOOKLET</a:t>
            </a:r>
          </a:p>
          <a:p>
            <a:endParaRPr lang="ca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a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a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a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ACTIVITIES</a:t>
            </a:r>
          </a:p>
          <a:p>
            <a:pPr marL="0" indent="0">
              <a:buNone/>
            </a:pPr>
            <a:r>
              <a:rPr lang="ca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a-E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ONE</a:t>
            </a:r>
          </a:p>
          <a:p>
            <a:pPr marL="960120" lvl="2" indent="0">
              <a:buNone/>
            </a:pPr>
            <a:r>
              <a:rPr lang="ca-ES" sz="2800" b="1" dirty="0" smtClean="0"/>
              <a:t>Cards </a:t>
            </a:r>
            <a:r>
              <a:rPr lang="ca-ES" sz="2800" dirty="0" err="1" smtClean="0"/>
              <a:t>with</a:t>
            </a:r>
            <a:r>
              <a:rPr lang="ca-ES" sz="2800" dirty="0" smtClean="0"/>
              <a:t> </a:t>
            </a:r>
            <a:r>
              <a:rPr lang="ca-ES" sz="2800" dirty="0" err="1" smtClean="0"/>
              <a:t>different</a:t>
            </a:r>
            <a:r>
              <a:rPr lang="ca-ES" sz="2800" dirty="0" smtClean="0"/>
              <a:t> </a:t>
            </a:r>
            <a:r>
              <a:rPr lang="ca-ES" sz="2800" b="1" dirty="0" err="1" smtClean="0"/>
              <a:t>pictures</a:t>
            </a:r>
            <a:r>
              <a:rPr lang="ca-ES" sz="2800" b="1" dirty="0" smtClean="0"/>
              <a:t> of </a:t>
            </a:r>
            <a:r>
              <a:rPr lang="ca-ES" sz="2800" b="1" dirty="0" err="1" smtClean="0"/>
              <a:t>the</a:t>
            </a:r>
            <a:r>
              <a:rPr lang="ca-ES" sz="2800" b="1" dirty="0" smtClean="0"/>
              <a:t> </a:t>
            </a:r>
            <a:r>
              <a:rPr lang="ca-ES" sz="2800" b="1" dirty="0" err="1" smtClean="0"/>
              <a:t>school</a:t>
            </a:r>
            <a:r>
              <a:rPr lang="ca-ES" sz="2800" b="1" dirty="0" smtClean="0"/>
              <a:t>.  </a:t>
            </a:r>
            <a:r>
              <a:rPr lang="ca-ES" sz="2800" dirty="0" smtClean="0"/>
              <a:t>In </a:t>
            </a:r>
            <a:r>
              <a:rPr lang="ca-ES" sz="2800" dirty="0" err="1" smtClean="0"/>
              <a:t>pairs</a:t>
            </a:r>
            <a:r>
              <a:rPr lang="ca-ES" sz="2800" dirty="0" smtClean="0"/>
              <a:t>, </a:t>
            </a:r>
            <a:r>
              <a:rPr lang="ca-ES" sz="2800" b="1" dirty="0" err="1" smtClean="0"/>
              <a:t>locate</a:t>
            </a:r>
            <a:r>
              <a:rPr lang="ca-ES" sz="2800" b="1" dirty="0" smtClean="0"/>
              <a:t> in </a:t>
            </a:r>
            <a:r>
              <a:rPr lang="ca-ES" sz="2800" b="1" dirty="0" err="1" smtClean="0"/>
              <a:t>the</a:t>
            </a:r>
            <a:r>
              <a:rPr lang="ca-ES" sz="2800" b="1" dirty="0" smtClean="0"/>
              <a:t> </a:t>
            </a:r>
            <a:r>
              <a:rPr lang="ca-ES" sz="2800" b="1" dirty="0" err="1" smtClean="0"/>
              <a:t>school</a:t>
            </a:r>
            <a:r>
              <a:rPr lang="ca-ES" sz="2800" b="1" dirty="0" smtClean="0"/>
              <a:t> </a:t>
            </a:r>
            <a:r>
              <a:rPr lang="ca-ES" sz="2800" b="1" dirty="0" err="1" smtClean="0"/>
              <a:t>map</a:t>
            </a:r>
            <a:r>
              <a:rPr lang="ca-ES" sz="2800" b="1" dirty="0" smtClean="0"/>
              <a:t> </a:t>
            </a:r>
            <a:r>
              <a:rPr lang="ca-ES" sz="2800" dirty="0" err="1" smtClean="0"/>
              <a:t>where</a:t>
            </a:r>
            <a:r>
              <a:rPr lang="ca-ES" sz="2800" dirty="0" smtClean="0"/>
              <a:t> </a:t>
            </a:r>
            <a:r>
              <a:rPr lang="ca-ES" sz="2800" dirty="0" err="1" smtClean="0"/>
              <a:t>they</a:t>
            </a:r>
            <a:r>
              <a:rPr lang="ca-ES" sz="2800" dirty="0" smtClean="0"/>
              <a:t> </a:t>
            </a:r>
            <a:r>
              <a:rPr lang="ca-ES" sz="2800" dirty="0" err="1" smtClean="0"/>
              <a:t>are</a:t>
            </a:r>
            <a:r>
              <a:rPr lang="ca-ES" sz="2800" dirty="0" smtClean="0"/>
              <a:t>.</a:t>
            </a:r>
          </a:p>
          <a:p>
            <a:endParaRPr lang="ca-ES" dirty="0" smtClean="0"/>
          </a:p>
          <a:p>
            <a:pPr marL="960120" lvl="2" indent="0">
              <a:buNone/>
            </a:pPr>
            <a:r>
              <a:rPr lang="ca-E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TWO</a:t>
            </a:r>
          </a:p>
          <a:p>
            <a:pPr marL="0" indent="0">
              <a:buNone/>
            </a:pPr>
            <a:r>
              <a:rPr lang="ca-ES" sz="2800" dirty="0" smtClean="0"/>
              <a:t>	</a:t>
            </a:r>
            <a:r>
              <a:rPr lang="ca-ES" sz="2800" dirty="0" err="1" smtClean="0"/>
              <a:t>Follow</a:t>
            </a:r>
            <a:r>
              <a:rPr lang="ca-ES" sz="2800" dirty="0" smtClean="0"/>
              <a:t> a </a:t>
            </a:r>
            <a:r>
              <a:rPr lang="ca-ES" sz="2800" dirty="0" err="1" smtClean="0"/>
              <a:t>table</a:t>
            </a:r>
            <a:r>
              <a:rPr lang="ca-ES" sz="2800" dirty="0" smtClean="0"/>
              <a:t> </a:t>
            </a:r>
            <a:r>
              <a:rPr lang="ca-ES" sz="2800" dirty="0" err="1" smtClean="0"/>
              <a:t>with</a:t>
            </a:r>
            <a:r>
              <a:rPr lang="ca-ES" sz="2800" dirty="0" smtClean="0"/>
              <a:t> </a:t>
            </a:r>
            <a:r>
              <a:rPr lang="ca-ES" sz="2800" dirty="0" err="1" smtClean="0"/>
              <a:t>an</a:t>
            </a:r>
            <a:r>
              <a:rPr lang="ca-ES" sz="2800" dirty="0" smtClean="0"/>
              <a:t> </a:t>
            </a:r>
            <a:r>
              <a:rPr lang="ca-ES" sz="2800" b="1" dirty="0" err="1" smtClean="0"/>
              <a:t>initial</a:t>
            </a:r>
            <a:r>
              <a:rPr lang="ca-ES" sz="2800" b="1" dirty="0" smtClean="0"/>
              <a:t> </a:t>
            </a:r>
            <a:r>
              <a:rPr lang="ca-ES" sz="2800" b="1" dirty="0" err="1" smtClean="0"/>
              <a:t>point</a:t>
            </a:r>
            <a:r>
              <a:rPr lang="ca-ES" sz="2800" b="1" dirty="0" smtClean="0"/>
              <a:t> 	</a:t>
            </a:r>
            <a:r>
              <a:rPr lang="ca-ES" sz="2800" dirty="0" err="1" smtClean="0"/>
              <a:t>and</a:t>
            </a:r>
            <a:r>
              <a:rPr lang="ca-ES" sz="2800" dirty="0" smtClean="0"/>
              <a:t> </a:t>
            </a:r>
            <a:r>
              <a:rPr lang="ca-ES" sz="2800" b="1" dirty="0" err="1" smtClean="0"/>
              <a:t>use</a:t>
            </a:r>
            <a:r>
              <a:rPr lang="ca-ES" sz="2800" b="1" dirty="0" smtClean="0"/>
              <a:t> </a:t>
            </a:r>
            <a:r>
              <a:rPr lang="ca-ES" sz="2800" b="1" dirty="0" err="1" smtClean="0"/>
              <a:t>the</a:t>
            </a:r>
            <a:r>
              <a:rPr lang="ca-ES" sz="2800" b="1" dirty="0" smtClean="0"/>
              <a:t> 	</a:t>
            </a:r>
            <a:r>
              <a:rPr lang="ca-ES" sz="2800" b="1" dirty="0" err="1" smtClean="0"/>
              <a:t>compass</a:t>
            </a:r>
            <a:r>
              <a:rPr lang="ca-ES" sz="2800" b="1" dirty="0" smtClean="0"/>
              <a:t> </a:t>
            </a:r>
            <a:r>
              <a:rPr lang="ca-ES" sz="2800" dirty="0" smtClean="0"/>
              <a:t>to </a:t>
            </a:r>
            <a:r>
              <a:rPr lang="ca-ES" sz="2800" b="1" dirty="0" err="1" smtClean="0"/>
              <a:t>determine</a:t>
            </a:r>
            <a:r>
              <a:rPr lang="ca-ES" sz="2800" b="1" dirty="0" smtClean="0"/>
              <a:t> </a:t>
            </a:r>
            <a:r>
              <a:rPr lang="ca-ES" sz="2800" b="1" dirty="0" err="1" smtClean="0"/>
              <a:t>the</a:t>
            </a:r>
            <a:r>
              <a:rPr lang="ca-ES" sz="2800" b="1" dirty="0" smtClean="0"/>
              <a:t> </a:t>
            </a:r>
            <a:r>
              <a:rPr lang="ca-ES" sz="2800" b="1" dirty="0" err="1" smtClean="0"/>
              <a:t>rhumb</a:t>
            </a:r>
            <a:r>
              <a:rPr lang="ca-ES" sz="2800" b="1" dirty="0" smtClean="0"/>
              <a:t> </a:t>
            </a:r>
            <a:r>
              <a:rPr lang="ca-ES" sz="2800" b="1" dirty="0" err="1" smtClean="0"/>
              <a:t>and</a:t>
            </a:r>
            <a:r>
              <a:rPr lang="ca-ES" sz="2800" b="1" dirty="0" smtClean="0"/>
              <a:t> </a:t>
            </a:r>
            <a:r>
              <a:rPr lang="ca-ES" sz="2800" b="1" dirty="0" err="1" smtClean="0"/>
              <a:t>distance</a:t>
            </a:r>
            <a:r>
              <a:rPr lang="ca-ES" sz="2800" b="1" dirty="0" smtClean="0"/>
              <a:t> 	</a:t>
            </a:r>
            <a:r>
              <a:rPr lang="ca-ES" sz="2800" dirty="0" smtClean="0"/>
              <a:t>to </a:t>
            </a:r>
            <a:r>
              <a:rPr lang="ca-ES" sz="2800" dirty="0" err="1" smtClean="0"/>
              <a:t>the</a:t>
            </a:r>
            <a:r>
              <a:rPr lang="ca-ES" sz="2800" dirty="0" smtClean="0"/>
              <a:t> </a:t>
            </a:r>
            <a:r>
              <a:rPr lang="ca-ES" sz="2800" dirty="0" err="1" smtClean="0"/>
              <a:t>next</a:t>
            </a:r>
            <a:r>
              <a:rPr lang="ca-ES" sz="2800" dirty="0" smtClean="0"/>
              <a:t> </a:t>
            </a:r>
            <a:r>
              <a:rPr lang="ca-ES" sz="2800" dirty="0" err="1" smtClean="0"/>
              <a:t>point</a:t>
            </a:r>
            <a:r>
              <a:rPr lang="ca-ES" sz="2800" dirty="0" smtClean="0"/>
              <a:t>. </a:t>
            </a:r>
            <a:r>
              <a:rPr lang="ca-ES" sz="2800" dirty="0" err="1" smtClean="0"/>
              <a:t>Repeat</a:t>
            </a:r>
            <a:r>
              <a:rPr lang="ca-ES" sz="2800" dirty="0" smtClean="0"/>
              <a:t> </a:t>
            </a:r>
            <a:r>
              <a:rPr lang="ca-ES" sz="2800" dirty="0" err="1" smtClean="0"/>
              <a:t>this</a:t>
            </a:r>
            <a:r>
              <a:rPr lang="ca-ES" sz="2800" dirty="0" smtClean="0"/>
              <a:t> </a:t>
            </a:r>
            <a:r>
              <a:rPr lang="ca-ES" sz="2800" dirty="0" err="1" smtClean="0"/>
              <a:t>action</a:t>
            </a:r>
            <a:r>
              <a:rPr lang="ca-ES" sz="2800" dirty="0" smtClean="0"/>
              <a:t> </a:t>
            </a:r>
            <a:r>
              <a:rPr lang="ca-ES" sz="2800" dirty="0" err="1" smtClean="0"/>
              <a:t>until</a:t>
            </a:r>
            <a:r>
              <a:rPr lang="ca-ES" sz="2800" dirty="0" smtClean="0"/>
              <a:t> 	</a:t>
            </a:r>
            <a:r>
              <a:rPr lang="ca-ES" sz="2800" b="1" dirty="0" err="1" smtClean="0"/>
              <a:t>reaching</a:t>
            </a:r>
            <a:r>
              <a:rPr lang="ca-ES" sz="2800" b="1" dirty="0" smtClean="0"/>
              <a:t> </a:t>
            </a:r>
            <a:r>
              <a:rPr lang="ca-ES" sz="2800" b="1" dirty="0" err="1" smtClean="0"/>
              <a:t>the</a:t>
            </a:r>
            <a:r>
              <a:rPr lang="ca-ES" sz="2800" b="1" dirty="0" smtClean="0"/>
              <a:t> </a:t>
            </a:r>
            <a:r>
              <a:rPr lang="ca-ES" sz="2800" b="1" dirty="0" err="1" smtClean="0"/>
              <a:t>last</a:t>
            </a:r>
            <a:r>
              <a:rPr lang="ca-ES" sz="2800" b="1" dirty="0" smtClean="0"/>
              <a:t> </a:t>
            </a:r>
            <a:r>
              <a:rPr lang="ca-ES" sz="2800" b="1" dirty="0" err="1" smtClean="0"/>
              <a:t>point</a:t>
            </a:r>
            <a:r>
              <a:rPr lang="ca-ES" sz="2800" b="1" dirty="0" smtClean="0"/>
              <a:t>.</a:t>
            </a:r>
          </a:p>
          <a:p>
            <a:pPr marL="0" indent="0">
              <a:buNone/>
            </a:pPr>
            <a:endParaRPr lang="ca-ES" dirty="0" smtClean="0"/>
          </a:p>
          <a:p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03" b="33957"/>
          <a:stretch/>
        </p:blipFill>
        <p:spPr>
          <a:xfrm>
            <a:off x="348894" y="2801985"/>
            <a:ext cx="2755531" cy="8516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2" t="66517" r="16833" b="526"/>
          <a:stretch/>
        </p:blipFill>
        <p:spPr>
          <a:xfrm>
            <a:off x="1033030" y="3653638"/>
            <a:ext cx="1635878" cy="48199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1162" t="32104" r="44648" b="12658"/>
          <a:stretch/>
        </p:blipFill>
        <p:spPr>
          <a:xfrm>
            <a:off x="7688445" y="249221"/>
            <a:ext cx="2229133" cy="286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14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914399" y="128789"/>
            <a:ext cx="10354614" cy="2351087"/>
          </a:xfrm>
        </p:spPr>
        <p:txBody>
          <a:bodyPr>
            <a:normAutofit/>
          </a:bodyPr>
          <a:lstStyle/>
          <a:p>
            <a:r>
              <a:rPr lang="ca-ES" sz="4800" b="1" dirty="0" smtClean="0">
                <a:solidFill>
                  <a:srgbClr val="00B0F0"/>
                </a:solidFill>
              </a:rPr>
              <a:t>TEST  YOUR SENSE OF ORIENTATION!</a:t>
            </a:r>
            <a:endParaRPr lang="ca-ES" sz="4800" b="1" dirty="0">
              <a:solidFill>
                <a:srgbClr val="00B0F0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4294967295"/>
          </p:nvPr>
        </p:nvSpPr>
        <p:spPr>
          <a:xfrm>
            <a:off x="772732" y="3342470"/>
            <a:ext cx="10496281" cy="1011238"/>
          </a:xfrm>
        </p:spPr>
        <p:txBody>
          <a:bodyPr>
            <a:noAutofit/>
          </a:bodyPr>
          <a:lstStyle/>
          <a:p>
            <a:pPr algn="just"/>
            <a:r>
              <a:rPr lang="ca-ES" sz="3600" dirty="0" err="1" smtClean="0"/>
              <a:t>Work</a:t>
            </a:r>
            <a:r>
              <a:rPr lang="ca-ES" sz="3600" dirty="0" smtClean="0"/>
              <a:t> in </a:t>
            </a:r>
            <a:r>
              <a:rPr lang="ca-E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groups</a:t>
            </a:r>
            <a:r>
              <a:rPr lang="ca-E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ca-E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</a:t>
            </a:r>
            <a:r>
              <a:rPr lang="ca-ES" sz="3600" dirty="0" smtClean="0"/>
              <a:t>, </a:t>
            </a:r>
            <a:r>
              <a:rPr lang="ca-ES" sz="3600" dirty="0" err="1" smtClean="0"/>
              <a:t>and</a:t>
            </a:r>
            <a:r>
              <a:rPr lang="ca-ES" sz="3600" dirty="0" smtClean="0"/>
              <a:t> </a:t>
            </a:r>
            <a:r>
              <a:rPr lang="ca-ES" sz="3600" dirty="0" err="1" smtClean="0"/>
              <a:t>each</a:t>
            </a:r>
            <a:r>
              <a:rPr lang="ca-ES" sz="3600" dirty="0" smtClean="0"/>
              <a:t> </a:t>
            </a:r>
            <a:r>
              <a:rPr lang="ca-ES" sz="3600" dirty="0" err="1" smtClean="0"/>
              <a:t>will</a:t>
            </a:r>
            <a:r>
              <a:rPr lang="ca-ES" sz="3600" dirty="0" smtClean="0"/>
              <a:t> be </a:t>
            </a:r>
            <a:r>
              <a:rPr lang="ca-E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divided</a:t>
            </a:r>
            <a:r>
              <a:rPr lang="ca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ca-E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ca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pairs</a:t>
            </a:r>
            <a:r>
              <a:rPr lang="ca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ca-ES" sz="3600" dirty="0" err="1" smtClean="0"/>
              <a:t>First</a:t>
            </a:r>
            <a:r>
              <a:rPr lang="ca-ES" sz="3600" dirty="0" smtClean="0"/>
              <a:t>, </a:t>
            </a:r>
            <a:r>
              <a:rPr lang="ca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ca-E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couple</a:t>
            </a:r>
            <a:r>
              <a:rPr lang="ca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ca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hide</a:t>
            </a:r>
            <a:r>
              <a:rPr lang="ca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cards </a:t>
            </a:r>
            <a:r>
              <a:rPr lang="ca-ES" sz="3600" dirty="0" smtClean="0"/>
              <a:t>in </a:t>
            </a:r>
            <a:r>
              <a:rPr lang="ca-ES" sz="3600" dirty="0" err="1" smtClean="0"/>
              <a:t>the</a:t>
            </a:r>
            <a:r>
              <a:rPr lang="ca-ES" sz="3600" dirty="0" smtClean="0"/>
              <a:t> </a:t>
            </a:r>
            <a:r>
              <a:rPr lang="ca-ES" sz="3600" dirty="0" err="1" smtClean="0"/>
              <a:t>school</a:t>
            </a:r>
            <a:r>
              <a:rPr lang="ca-ES" sz="3600" dirty="0" smtClean="0"/>
              <a:t> </a:t>
            </a:r>
            <a:r>
              <a:rPr lang="ca-ES" sz="3600" dirty="0" err="1" smtClean="0"/>
              <a:t>and</a:t>
            </a:r>
            <a:r>
              <a:rPr lang="ca-ES" sz="3600" dirty="0" smtClean="0"/>
              <a:t> </a:t>
            </a:r>
            <a:r>
              <a:rPr lang="ca-ES" sz="3600" dirty="0" err="1" smtClean="0"/>
              <a:t>they</a:t>
            </a:r>
            <a:r>
              <a:rPr lang="ca-ES" sz="3600" dirty="0" smtClean="0"/>
              <a:t> </a:t>
            </a:r>
            <a:r>
              <a:rPr lang="ca-ES" sz="3600" dirty="0" err="1" smtClean="0"/>
              <a:t>will</a:t>
            </a:r>
            <a:r>
              <a:rPr lang="ca-ES" sz="3600" dirty="0" smtClean="0"/>
              <a:t> </a:t>
            </a:r>
            <a:r>
              <a:rPr lang="ca-E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</a:t>
            </a:r>
            <a:r>
              <a:rPr lang="ca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ca-E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a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</a:t>
            </a:r>
            <a:r>
              <a:rPr lang="ca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Astor </a:t>
            </a:r>
            <a:r>
              <a:rPr lang="ca-E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</a:t>
            </a:r>
            <a:r>
              <a:rPr lang="ca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3600" dirty="0" err="1" smtClean="0"/>
              <a:t>where</a:t>
            </a:r>
            <a:r>
              <a:rPr lang="ca-ES" sz="3600" dirty="0" smtClean="0"/>
              <a:t> </a:t>
            </a:r>
            <a:r>
              <a:rPr lang="ca-ES" sz="3600" dirty="0" err="1" smtClean="0"/>
              <a:t>they</a:t>
            </a:r>
            <a:r>
              <a:rPr lang="ca-ES" sz="3600" dirty="0" smtClean="0"/>
              <a:t> </a:t>
            </a:r>
            <a:r>
              <a:rPr lang="ca-ES" sz="3600" dirty="0" err="1" smtClean="0"/>
              <a:t>have</a:t>
            </a:r>
            <a:r>
              <a:rPr lang="ca-ES" sz="3600" dirty="0" smtClean="0"/>
              <a:t> </a:t>
            </a:r>
            <a:r>
              <a:rPr lang="ca-ES" sz="3600" dirty="0" err="1" smtClean="0"/>
              <a:t>hidden</a:t>
            </a:r>
            <a:r>
              <a:rPr lang="ca-ES" sz="3600" dirty="0" smtClean="0"/>
              <a:t> </a:t>
            </a:r>
            <a:r>
              <a:rPr lang="ca-ES" sz="3600" dirty="0" err="1" smtClean="0"/>
              <a:t>the</a:t>
            </a:r>
            <a:r>
              <a:rPr lang="ca-ES" sz="3600" dirty="0" smtClean="0"/>
              <a:t> cards. </a:t>
            </a:r>
            <a:r>
              <a:rPr lang="ca-E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a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</a:t>
            </a:r>
            <a:r>
              <a:rPr lang="ca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</a:t>
            </a:r>
            <a:r>
              <a:rPr lang="ca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</a:t>
            </a:r>
            <a:r>
              <a:rPr lang="ca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ca-E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</a:t>
            </a:r>
            <a:r>
              <a:rPr lang="ca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ca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3600" dirty="0" err="1" smtClean="0"/>
              <a:t>following</a:t>
            </a:r>
            <a:r>
              <a:rPr lang="ca-ES" sz="3600" dirty="0" smtClean="0"/>
              <a:t> </a:t>
            </a:r>
            <a:r>
              <a:rPr lang="ca-ES" sz="3600" dirty="0" err="1" smtClean="0"/>
              <a:t>the</a:t>
            </a:r>
            <a:r>
              <a:rPr lang="ca-ES" sz="3600" dirty="0" smtClean="0"/>
              <a:t> </a:t>
            </a:r>
            <a:r>
              <a:rPr lang="ca-ES" sz="3600" dirty="0" err="1" smtClean="0"/>
              <a:t>indications</a:t>
            </a:r>
            <a:r>
              <a:rPr lang="ca-ES" sz="3600" dirty="0" smtClean="0"/>
              <a:t> in </a:t>
            </a:r>
            <a:r>
              <a:rPr lang="ca-ES" sz="3600" dirty="0" err="1" smtClean="0"/>
              <a:t>the</a:t>
            </a:r>
            <a:r>
              <a:rPr lang="ca-ES" sz="3600" dirty="0" smtClean="0"/>
              <a:t> </a:t>
            </a:r>
            <a:r>
              <a:rPr lang="ca-ES" sz="3600" dirty="0" err="1" smtClean="0"/>
              <a:t>map</a:t>
            </a:r>
            <a:r>
              <a:rPr lang="ca-ES" sz="3600" dirty="0" smtClean="0"/>
              <a:t>.</a:t>
            </a:r>
          </a:p>
          <a:p>
            <a:pPr algn="just"/>
            <a:r>
              <a:rPr lang="ca-ES" sz="3600" dirty="0" err="1" smtClean="0"/>
              <a:t>Later</a:t>
            </a:r>
            <a:r>
              <a:rPr lang="ca-ES" sz="3600" dirty="0" smtClean="0"/>
              <a:t>, </a:t>
            </a:r>
            <a:r>
              <a:rPr lang="ca-E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couples</a:t>
            </a:r>
            <a:r>
              <a:rPr lang="ca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ca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</a:t>
            </a:r>
            <a:r>
              <a:rPr lang="ca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roles. </a:t>
            </a:r>
            <a:endParaRPr lang="ca-E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849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6600" dirty="0" smtClean="0"/>
              <a:t>AIM:</a:t>
            </a:r>
            <a:endParaRPr lang="ca-ES" sz="6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sz="3600" dirty="0" smtClean="0"/>
              <a:t>To </a:t>
            </a:r>
            <a:r>
              <a:rPr lang="ca-ES" sz="3600" dirty="0" err="1" smtClean="0"/>
              <a:t>know</a:t>
            </a:r>
            <a:r>
              <a:rPr lang="ca-ES" sz="3600" dirty="0" smtClean="0"/>
              <a:t> </a:t>
            </a:r>
            <a:r>
              <a:rPr lang="ca-ES" sz="3600" dirty="0" err="1" smtClean="0"/>
              <a:t>how</a:t>
            </a:r>
            <a:r>
              <a:rPr lang="ca-ES" sz="3600" dirty="0" smtClean="0"/>
              <a:t> to </a:t>
            </a:r>
            <a:r>
              <a:rPr lang="ca-E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</a:t>
            </a:r>
            <a:r>
              <a:rPr lang="ca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 </a:t>
            </a:r>
            <a:r>
              <a:rPr lang="ca-E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ca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</a:t>
            </a:r>
            <a:r>
              <a:rPr lang="ca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ourselves</a:t>
            </a:r>
            <a:r>
              <a:rPr lang="ca-ES" sz="3600" dirty="0" smtClean="0"/>
              <a:t> </a:t>
            </a:r>
            <a:r>
              <a:rPr lang="ca-ES" sz="3600" dirty="0" err="1" smtClean="0"/>
              <a:t>with</a:t>
            </a:r>
            <a:r>
              <a:rPr lang="ca-ES" sz="3600" dirty="0" smtClean="0"/>
              <a:t> </a:t>
            </a:r>
            <a:r>
              <a:rPr lang="ca-ES" sz="3600" dirty="0" err="1" smtClean="0"/>
              <a:t>freedom</a:t>
            </a:r>
            <a:r>
              <a:rPr lang="ca-ES" sz="3600" dirty="0" smtClean="0"/>
              <a:t>, </a:t>
            </a:r>
            <a:r>
              <a:rPr lang="ca-ES" sz="3600" dirty="0" err="1" smtClean="0"/>
              <a:t>security</a:t>
            </a:r>
            <a:r>
              <a:rPr lang="ca-ES" sz="3600" dirty="0" smtClean="0"/>
              <a:t> </a:t>
            </a:r>
            <a:r>
              <a:rPr lang="ca-ES" sz="3600" dirty="0" err="1" smtClean="0"/>
              <a:t>and</a:t>
            </a:r>
            <a:r>
              <a:rPr lang="ca-ES" sz="3600" dirty="0" smtClean="0"/>
              <a:t> </a:t>
            </a:r>
            <a:r>
              <a:rPr lang="ca-ES" sz="3600" dirty="0" err="1" smtClean="0"/>
              <a:t>autonomy</a:t>
            </a:r>
            <a:r>
              <a:rPr lang="ca-ES" sz="3600" dirty="0" smtClean="0"/>
              <a:t> in </a:t>
            </a:r>
            <a:r>
              <a:rPr lang="ca-ES" sz="3600" dirty="0" err="1" smtClean="0"/>
              <a:t>sites</a:t>
            </a:r>
            <a:r>
              <a:rPr lang="ca-ES" sz="3600" dirty="0" smtClean="0"/>
              <a:t> </a:t>
            </a:r>
            <a:r>
              <a:rPr lang="ca-ES" sz="3600" dirty="0" err="1" smtClean="0"/>
              <a:t>that</a:t>
            </a:r>
            <a:r>
              <a:rPr lang="ca-ES" sz="3600" dirty="0" smtClean="0"/>
              <a:t> </a:t>
            </a:r>
            <a:r>
              <a:rPr lang="ca-ES" sz="3600" dirty="0" err="1" smtClean="0"/>
              <a:t>we</a:t>
            </a:r>
            <a:r>
              <a:rPr lang="ca-ES" sz="3600" dirty="0" smtClean="0"/>
              <a:t> </a:t>
            </a:r>
            <a:r>
              <a:rPr lang="ca-ES" sz="3600" dirty="0" err="1" smtClean="0"/>
              <a:t>may</a:t>
            </a:r>
            <a:r>
              <a:rPr lang="ca-ES" sz="3600" dirty="0" smtClean="0"/>
              <a:t> </a:t>
            </a:r>
            <a:r>
              <a:rPr lang="ca-ES" sz="3600" dirty="0" err="1" smtClean="0"/>
              <a:t>know</a:t>
            </a:r>
            <a:r>
              <a:rPr lang="ca-ES" sz="3600" dirty="0" smtClean="0"/>
              <a:t> or not. </a:t>
            </a:r>
            <a:endParaRPr lang="ca-ES" sz="3600" dirty="0"/>
          </a:p>
        </p:txBody>
      </p:sp>
    </p:spTree>
    <p:extLst>
      <p:ext uri="{BB962C8B-B14F-4D97-AF65-F5344CB8AC3E}">
        <p14:creationId xmlns:p14="http://schemas.microsoft.com/office/powerpoint/2010/main" val="31603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58710" y="1065090"/>
            <a:ext cx="3902299" cy="4601183"/>
          </a:xfrm>
        </p:spPr>
        <p:txBody>
          <a:bodyPr>
            <a:normAutofit/>
          </a:bodyPr>
          <a:lstStyle/>
          <a:p>
            <a:pPr algn="ctr"/>
            <a:r>
              <a:rPr lang="ca-ES" sz="4800" b="1" dirty="0" err="1" smtClean="0"/>
              <a:t>What</a:t>
            </a:r>
            <a:r>
              <a:rPr lang="ca-ES" sz="4800" b="1" dirty="0" smtClean="0"/>
              <a:t> is </a:t>
            </a:r>
            <a:r>
              <a:rPr lang="ca-ES" sz="4800" b="1" dirty="0" err="1" smtClean="0"/>
              <a:t>orienteering</a:t>
            </a:r>
            <a:r>
              <a:rPr lang="ca-ES" sz="4800" b="1" dirty="0" smtClean="0"/>
              <a:t>?</a:t>
            </a:r>
            <a:endParaRPr lang="ca-ES" sz="4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910" y="746617"/>
            <a:ext cx="8082924" cy="523813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sz="3600" dirty="0" smtClean="0"/>
              <a:t>To </a:t>
            </a:r>
            <a:r>
              <a:rPr lang="ca-ES" sz="3600" dirty="0" err="1" smtClean="0"/>
              <a:t>recogize</a:t>
            </a:r>
            <a:r>
              <a:rPr lang="ca-ES" sz="3600" dirty="0" smtClean="0"/>
              <a:t> </a:t>
            </a:r>
            <a:r>
              <a:rPr lang="ca-ES" sz="3600" dirty="0" err="1" smtClean="0"/>
              <a:t>the</a:t>
            </a:r>
            <a:r>
              <a:rPr lang="ca-ES" sz="3600" dirty="0" smtClean="0"/>
              <a:t> </a:t>
            </a:r>
            <a:r>
              <a:rPr lang="ca-E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</a:t>
            </a:r>
            <a:r>
              <a:rPr lang="ca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ca-E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a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</a:t>
            </a:r>
            <a:r>
              <a:rPr lang="ca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3600" dirty="0" err="1" smtClean="0"/>
              <a:t>and</a:t>
            </a:r>
            <a:r>
              <a:rPr lang="ca-ES" sz="3600" dirty="0" smtClean="0"/>
              <a:t> </a:t>
            </a:r>
            <a:r>
              <a:rPr lang="ca-ES" sz="3600" dirty="0" err="1" smtClean="0"/>
              <a:t>therefore</a:t>
            </a:r>
            <a:r>
              <a:rPr lang="ca-ES" sz="3600" dirty="0" smtClean="0"/>
              <a:t>, </a:t>
            </a:r>
            <a:r>
              <a:rPr lang="ca-ES" sz="3600" dirty="0" err="1" smtClean="0"/>
              <a:t>the</a:t>
            </a:r>
            <a:r>
              <a:rPr lang="ca-ES" sz="3600" dirty="0" smtClean="0"/>
              <a:t> </a:t>
            </a:r>
            <a:r>
              <a:rPr lang="ca-ES" sz="3600" dirty="0" err="1" smtClean="0"/>
              <a:t>other</a:t>
            </a:r>
            <a:r>
              <a:rPr lang="ca-ES" sz="3600" dirty="0" smtClean="0"/>
              <a:t> cardinal </a:t>
            </a:r>
            <a:r>
              <a:rPr lang="ca-ES" sz="3600" dirty="0" err="1" smtClean="0"/>
              <a:t>points</a:t>
            </a:r>
            <a:r>
              <a:rPr lang="ca-ES" sz="3600" dirty="0" smtClean="0"/>
              <a:t>.</a:t>
            </a:r>
          </a:p>
          <a:p>
            <a:r>
              <a:rPr lang="ca-ES" sz="3600" dirty="0" smtClean="0"/>
              <a:t>Any </a:t>
            </a:r>
            <a:r>
              <a:rPr lang="ca-ES" sz="3600" dirty="0" err="1" smtClean="0"/>
              <a:t>form</a:t>
            </a:r>
            <a:r>
              <a:rPr lang="ca-ES" sz="3600" dirty="0" smtClean="0"/>
              <a:t> of </a:t>
            </a:r>
            <a:r>
              <a:rPr lang="ca-ES" sz="3600" dirty="0" err="1" smtClean="0"/>
              <a:t>displacement</a:t>
            </a:r>
            <a:r>
              <a:rPr lang="ca-ES" sz="3600" dirty="0" smtClean="0"/>
              <a:t> </a:t>
            </a:r>
            <a:r>
              <a:rPr lang="ca-ES" sz="3600" dirty="0" err="1" smtClean="0"/>
              <a:t>where</a:t>
            </a:r>
            <a:r>
              <a:rPr lang="ca-ES" sz="3600" dirty="0" smtClean="0"/>
              <a:t> </a:t>
            </a:r>
            <a:r>
              <a:rPr lang="ca-ES" sz="3600" dirty="0" err="1" smtClean="0"/>
              <a:t>we</a:t>
            </a:r>
            <a:r>
              <a:rPr lang="ca-ES" sz="3600" dirty="0" smtClean="0"/>
              <a:t> </a:t>
            </a:r>
            <a:r>
              <a:rPr lang="ca-ES" sz="3600" dirty="0" err="1" smtClean="0"/>
              <a:t>need</a:t>
            </a:r>
            <a:r>
              <a:rPr lang="ca-ES" sz="3600" dirty="0" smtClean="0"/>
              <a:t> to </a:t>
            </a:r>
            <a:r>
              <a:rPr lang="ca-ES" sz="3600" dirty="0" err="1" smtClean="0"/>
              <a:t>take</a:t>
            </a:r>
            <a:r>
              <a:rPr lang="ca-ES" sz="3600" dirty="0" smtClean="0"/>
              <a:t> </a:t>
            </a:r>
            <a:r>
              <a:rPr lang="ca-E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  <a:r>
              <a:rPr lang="ca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ca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marks</a:t>
            </a:r>
            <a:r>
              <a:rPr lang="ca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ca-E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</a:t>
            </a:r>
            <a:r>
              <a:rPr lang="ca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ca-E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locate</a:t>
            </a:r>
            <a:r>
              <a:rPr lang="ca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ourselves</a:t>
            </a:r>
            <a:r>
              <a:rPr lang="ca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ca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4425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64152" y="479376"/>
            <a:ext cx="3616349" cy="4601183"/>
          </a:xfrm>
        </p:spPr>
        <p:txBody>
          <a:bodyPr>
            <a:normAutofit/>
          </a:bodyPr>
          <a:lstStyle/>
          <a:p>
            <a:r>
              <a:rPr lang="ca-ES" sz="4800" dirty="0" smtClean="0"/>
              <a:t/>
            </a:r>
            <a:br>
              <a:rPr lang="ca-ES" sz="4800" dirty="0" smtClean="0"/>
            </a:br>
            <a:r>
              <a:rPr lang="ca-ES" sz="4400" b="1" dirty="0" smtClean="0"/>
              <a:t>REFERENCES</a:t>
            </a:r>
            <a:endParaRPr lang="ca-ES" sz="4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69268" y="864108"/>
            <a:ext cx="8133842" cy="5120640"/>
          </a:xfrm>
        </p:spPr>
        <p:txBody>
          <a:bodyPr>
            <a:normAutofit/>
          </a:bodyPr>
          <a:lstStyle/>
          <a:p>
            <a:r>
              <a:rPr lang="ca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ELEMENTS: </a:t>
            </a:r>
            <a:r>
              <a:rPr lang="ca-ES" sz="2800" dirty="0" err="1" smtClean="0"/>
              <a:t>The</a:t>
            </a:r>
            <a:r>
              <a:rPr lang="ca-ES" sz="2800" dirty="0" smtClean="0"/>
              <a:t> </a:t>
            </a:r>
            <a:r>
              <a:rPr lang="ca-ES" sz="2800" dirty="0" err="1" smtClean="0"/>
              <a:t>sun</a:t>
            </a:r>
            <a:r>
              <a:rPr lang="ca-ES" sz="2800" dirty="0" smtClean="0"/>
              <a:t>, </a:t>
            </a:r>
            <a:r>
              <a:rPr lang="ca-ES" sz="2800" dirty="0" err="1" smtClean="0"/>
              <a:t>stars</a:t>
            </a:r>
            <a:r>
              <a:rPr lang="ca-ES" sz="2800" dirty="0" smtClean="0"/>
              <a:t>, </a:t>
            </a:r>
            <a:r>
              <a:rPr lang="ca-ES" sz="2800" dirty="0" err="1" smtClean="0"/>
              <a:t>vegetation</a:t>
            </a:r>
            <a:r>
              <a:rPr lang="ca-ES" sz="2800" dirty="0" smtClean="0"/>
              <a:t>...</a:t>
            </a:r>
          </a:p>
          <a:p>
            <a:r>
              <a:rPr lang="ca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ARTIFICIAL ELEMENTS: </a:t>
            </a:r>
            <a:r>
              <a:rPr lang="ca-ES" sz="2800" dirty="0" err="1" smtClean="0"/>
              <a:t>Posters</a:t>
            </a:r>
            <a:r>
              <a:rPr lang="ca-ES" sz="2800" dirty="0" smtClean="0"/>
              <a:t>, </a:t>
            </a:r>
            <a:r>
              <a:rPr lang="ca-ES" sz="2800" dirty="0" err="1" smtClean="0"/>
              <a:t>drawings</a:t>
            </a:r>
            <a:r>
              <a:rPr lang="ca-ES" sz="2800" dirty="0" smtClean="0"/>
              <a:t>, </a:t>
            </a:r>
            <a:r>
              <a:rPr lang="ca-ES" sz="2800" dirty="0" err="1" smtClean="0"/>
              <a:t>maps</a:t>
            </a:r>
            <a:r>
              <a:rPr lang="ca-ES" sz="2800" dirty="0" smtClean="0"/>
              <a:t>, </a:t>
            </a:r>
            <a:r>
              <a:rPr lang="ca-ES" sz="2800" dirty="0" err="1" smtClean="0"/>
              <a:t>guides</a:t>
            </a:r>
            <a:r>
              <a:rPr lang="ca-ES" sz="2800" dirty="0" smtClean="0"/>
              <a:t>, </a:t>
            </a:r>
            <a:r>
              <a:rPr lang="ca-ES" sz="2800" dirty="0" err="1" smtClean="0"/>
              <a:t>buildings</a:t>
            </a:r>
            <a:r>
              <a:rPr lang="ca-ES" sz="2800" dirty="0" smtClean="0"/>
              <a:t>, GPS or compasses.</a:t>
            </a:r>
            <a:endParaRPr lang="ca-ES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474" y="1123836"/>
            <a:ext cx="1516244" cy="145665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595" y="437365"/>
            <a:ext cx="2143125" cy="21431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887" y="529644"/>
            <a:ext cx="2857500" cy="16002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184" y="4207964"/>
            <a:ext cx="2169563" cy="216956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268" y="4360026"/>
            <a:ext cx="1834363" cy="16247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690" y="3947902"/>
            <a:ext cx="1388238" cy="168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23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23837"/>
            <a:ext cx="3200401" cy="4620140"/>
          </a:xfrm>
        </p:spPr>
        <p:txBody>
          <a:bodyPr>
            <a:normAutofit/>
          </a:bodyPr>
          <a:lstStyle/>
          <a:p>
            <a:pPr algn="r"/>
            <a:r>
              <a:rPr lang="ca-ES" sz="4000" b="1" dirty="0" smtClean="0"/>
              <a:t>UNIVERSAL REFERENCES</a:t>
            </a:r>
            <a:endParaRPr lang="ca-ES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45811" y="873587"/>
            <a:ext cx="7315200" cy="5120640"/>
          </a:xfrm>
        </p:spPr>
        <p:txBody>
          <a:bodyPr/>
          <a:lstStyle/>
          <a:p>
            <a:pPr algn="ctr"/>
            <a:r>
              <a:rPr lang="ca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CARDINAL POINTS:</a:t>
            </a:r>
          </a:p>
          <a:p>
            <a:pPr marL="0" indent="0" algn="ctr">
              <a:buNone/>
            </a:pPr>
            <a:r>
              <a:rPr lang="ca-ES" sz="2800" dirty="0" smtClean="0"/>
              <a:t>NORTH</a:t>
            </a:r>
          </a:p>
          <a:p>
            <a:pPr marL="0" indent="0" algn="ctr">
              <a:buNone/>
            </a:pPr>
            <a:r>
              <a:rPr lang="ca-ES" sz="2800" dirty="0" smtClean="0"/>
              <a:t>SOUTH</a:t>
            </a:r>
          </a:p>
          <a:p>
            <a:pPr marL="0" indent="0" algn="ctr">
              <a:buNone/>
            </a:pPr>
            <a:r>
              <a:rPr lang="ca-ES" sz="2800" dirty="0" smtClean="0"/>
              <a:t>EAST</a:t>
            </a:r>
          </a:p>
          <a:p>
            <a:pPr marL="0" indent="0" algn="ctr">
              <a:buNone/>
            </a:pPr>
            <a:r>
              <a:rPr lang="ca-ES" sz="2800" dirty="0" smtClean="0"/>
              <a:t>WEST</a:t>
            </a:r>
          </a:p>
          <a:p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021" y="1562579"/>
            <a:ext cx="36861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85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715" y="1226868"/>
            <a:ext cx="2947482" cy="4601183"/>
          </a:xfrm>
        </p:spPr>
        <p:txBody>
          <a:bodyPr>
            <a:normAutofit/>
          </a:bodyPr>
          <a:lstStyle/>
          <a:p>
            <a:r>
              <a:rPr lang="ca-ES" sz="4800" dirty="0" smtClean="0"/>
              <a:t>STARS</a:t>
            </a:r>
            <a:endParaRPr lang="ca-ES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91995" y="1614984"/>
            <a:ext cx="7315200" cy="5120640"/>
          </a:xfrm>
        </p:spPr>
        <p:txBody>
          <a:bodyPr/>
          <a:lstStyle/>
          <a:p>
            <a:r>
              <a:rPr lang="ca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POLE STAR: </a:t>
            </a:r>
            <a:r>
              <a:rPr lang="ca-ES" sz="2800" dirty="0" smtClean="0"/>
              <a:t>At </a:t>
            </a:r>
            <a:r>
              <a:rPr lang="ca-ES" sz="2800" dirty="0" err="1" smtClean="0"/>
              <a:t>night</a:t>
            </a:r>
            <a:r>
              <a:rPr lang="ca-ES" sz="2800" dirty="0" smtClean="0"/>
              <a:t>, </a:t>
            </a:r>
            <a:r>
              <a:rPr lang="ca-ES" sz="2800" dirty="0" err="1" smtClean="0"/>
              <a:t>it</a:t>
            </a:r>
            <a:r>
              <a:rPr lang="ca-ES" sz="2800" dirty="0" smtClean="0"/>
              <a:t> </a:t>
            </a:r>
            <a:r>
              <a:rPr lang="ca-ES" sz="2800" dirty="0" err="1" smtClean="0"/>
              <a:t>helps</a:t>
            </a:r>
            <a:r>
              <a:rPr lang="ca-ES" sz="2800" dirty="0" smtClean="0"/>
              <a:t> us to </a:t>
            </a:r>
            <a:r>
              <a:rPr lang="ca-ES" sz="2800" dirty="0" err="1" smtClean="0"/>
              <a:t>find</a:t>
            </a:r>
            <a:r>
              <a:rPr lang="ca-ES" sz="2800" dirty="0" smtClean="0"/>
              <a:t> </a:t>
            </a:r>
            <a:r>
              <a:rPr lang="ca-ES" sz="2800" dirty="0" err="1" smtClean="0"/>
              <a:t>the</a:t>
            </a:r>
            <a:r>
              <a:rPr lang="ca-ES" sz="2800" dirty="0" smtClean="0"/>
              <a:t> </a:t>
            </a:r>
            <a:r>
              <a:rPr lang="ca-ES" sz="2800" dirty="0" err="1" smtClean="0"/>
              <a:t>North</a:t>
            </a:r>
            <a:endParaRPr lang="ca-ES" sz="2800" dirty="0" smtClean="0"/>
          </a:p>
          <a:p>
            <a:r>
              <a:rPr lang="ca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SUN:  </a:t>
            </a:r>
            <a:r>
              <a:rPr lang="ca-ES" sz="2800" dirty="0" err="1" smtClean="0"/>
              <a:t>It</a:t>
            </a:r>
            <a:r>
              <a:rPr lang="ca-ES" sz="2800" dirty="0" smtClean="0"/>
              <a:t> </a:t>
            </a:r>
            <a:r>
              <a:rPr lang="ca-ES" sz="2800" dirty="0" err="1" smtClean="0"/>
              <a:t>raises</a:t>
            </a:r>
            <a:r>
              <a:rPr lang="ca-ES" sz="2800" dirty="0" smtClean="0"/>
              <a:t> </a:t>
            </a:r>
            <a:r>
              <a:rPr lang="ca-ES" sz="2800" dirty="0" err="1" smtClean="0"/>
              <a:t>from</a:t>
            </a:r>
            <a:r>
              <a:rPr lang="ca-ES" sz="2800" dirty="0" smtClean="0"/>
              <a:t> </a:t>
            </a:r>
            <a:r>
              <a:rPr lang="ca-ES" sz="2800" dirty="0" err="1" smtClean="0"/>
              <a:t>the</a:t>
            </a:r>
            <a:r>
              <a:rPr lang="ca-ES" sz="2800" dirty="0" smtClean="0"/>
              <a:t> </a:t>
            </a:r>
            <a:r>
              <a:rPr lang="ca-ES" sz="2800" dirty="0" err="1" smtClean="0"/>
              <a:t>East</a:t>
            </a:r>
            <a:r>
              <a:rPr lang="ca-ES" sz="2800" dirty="0" smtClean="0"/>
              <a:t>. </a:t>
            </a:r>
            <a:r>
              <a:rPr lang="ca-ES" sz="2800" dirty="0" err="1" smtClean="0"/>
              <a:t>Sunset</a:t>
            </a:r>
            <a:r>
              <a:rPr lang="ca-ES" sz="2800" dirty="0" smtClean="0"/>
              <a:t> is on </a:t>
            </a:r>
            <a:r>
              <a:rPr lang="ca-ES" sz="2800" dirty="0" err="1" smtClean="0"/>
              <a:t>the</a:t>
            </a:r>
            <a:r>
              <a:rPr lang="ca-ES" sz="2800" dirty="0" smtClean="0"/>
              <a:t> </a:t>
            </a:r>
            <a:r>
              <a:rPr lang="ca-ES" sz="2800" dirty="0" err="1" smtClean="0"/>
              <a:t>West</a:t>
            </a:r>
            <a:r>
              <a:rPr lang="ca-ES" sz="2800" dirty="0"/>
              <a:t> </a:t>
            </a:r>
            <a:r>
              <a:rPr lang="ca-ES" sz="2800" b="1" dirty="0" smtClean="0"/>
              <a:t>SHADOWS</a:t>
            </a:r>
            <a:r>
              <a:rPr lang="ca-ES" sz="2800" dirty="0" smtClean="0"/>
              <a:t> </a:t>
            </a:r>
            <a:r>
              <a:rPr lang="ca-ES" sz="2800" dirty="0" err="1" smtClean="0"/>
              <a:t>are</a:t>
            </a:r>
            <a:r>
              <a:rPr lang="ca-ES" sz="2800" dirty="0" smtClean="0"/>
              <a:t> </a:t>
            </a:r>
            <a:r>
              <a:rPr lang="ca-ES" sz="2800" dirty="0" err="1" smtClean="0"/>
              <a:t>really</a:t>
            </a:r>
            <a:r>
              <a:rPr lang="ca-ES" sz="2800" dirty="0" smtClean="0"/>
              <a:t> important</a:t>
            </a:r>
            <a:r>
              <a:rPr lang="ca-ES" dirty="0" smtClean="0"/>
              <a:t>.</a:t>
            </a:r>
            <a:endParaRPr lang="ca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142" y="172105"/>
            <a:ext cx="3187789" cy="249558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728" y="117241"/>
            <a:ext cx="3326670" cy="255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47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a-ES" sz="4400" b="1" dirty="0" smtClean="0"/>
              <a:t>PLANS AND MAPS</a:t>
            </a:r>
            <a:endParaRPr lang="ca-ES" sz="4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011" y="864108"/>
            <a:ext cx="4956288" cy="5187792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Representation</a:t>
            </a:r>
            <a:r>
              <a:rPr lang="ca-ES" sz="3200" dirty="0" smtClean="0"/>
              <a:t> of a </a:t>
            </a:r>
            <a:r>
              <a:rPr lang="ca-ES" sz="3200" dirty="0" err="1" smtClean="0"/>
              <a:t>portion</a:t>
            </a:r>
            <a:r>
              <a:rPr lang="ca-ES" sz="3200" dirty="0" smtClean="0"/>
              <a:t> of </a:t>
            </a:r>
            <a:r>
              <a:rPr lang="ca-E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</a:t>
            </a:r>
            <a:r>
              <a:rPr lang="ca-ES" sz="3200" dirty="0" smtClean="0"/>
              <a:t> in </a:t>
            </a:r>
            <a:r>
              <a:rPr lang="ca-ES" sz="3200" dirty="0" err="1" smtClean="0"/>
              <a:t>reduced</a:t>
            </a:r>
            <a:r>
              <a:rPr lang="ca-ES" sz="3200" dirty="0" smtClean="0"/>
              <a:t> </a:t>
            </a:r>
            <a:r>
              <a:rPr lang="ca-ES" sz="3200" dirty="0" err="1" smtClean="0"/>
              <a:t>size</a:t>
            </a:r>
            <a:r>
              <a:rPr lang="ca-ES" sz="3200" dirty="0" smtClean="0"/>
              <a:t>.</a:t>
            </a:r>
          </a:p>
          <a:p>
            <a:pPr marL="0" indent="0">
              <a:buNone/>
            </a:pPr>
            <a:endParaRPr lang="ca-ES" sz="3200" dirty="0"/>
          </a:p>
        </p:txBody>
      </p:sp>
    </p:spTree>
    <p:extLst>
      <p:ext uri="{BB962C8B-B14F-4D97-AF65-F5344CB8AC3E}">
        <p14:creationId xmlns:p14="http://schemas.microsoft.com/office/powerpoint/2010/main" val="1362083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/>
              <a:t>LEGEND</a:t>
            </a:r>
            <a:br>
              <a:rPr lang="ca-ES" b="1" dirty="0" smtClean="0"/>
            </a:br>
            <a:r>
              <a:rPr lang="ca-ES" b="1" dirty="0" smtClean="0"/>
              <a:t/>
            </a:r>
            <a:br>
              <a:rPr lang="ca-ES" b="1" dirty="0" smtClean="0"/>
            </a:br>
            <a:r>
              <a:rPr lang="ca-ES" b="1" dirty="0" smtClean="0"/>
              <a:t>SCALE</a:t>
            </a:r>
            <a:br>
              <a:rPr lang="ca-ES" b="1" dirty="0" smtClean="0"/>
            </a:br>
            <a:r>
              <a:rPr lang="ca-ES" b="1" dirty="0"/>
              <a:t/>
            </a:r>
            <a:br>
              <a:rPr lang="ca-ES" b="1" dirty="0"/>
            </a:br>
            <a:r>
              <a:rPr lang="ca-ES" b="1" dirty="0" smtClean="0"/>
              <a:t>CONTOUR LINES</a:t>
            </a:r>
            <a:endParaRPr lang="ca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a-ES" sz="2800" dirty="0" err="1" smtClean="0"/>
              <a:t>They</a:t>
            </a:r>
            <a:r>
              <a:rPr lang="ca-ES" sz="2800" dirty="0" smtClean="0"/>
              <a:t> </a:t>
            </a:r>
            <a:r>
              <a:rPr lang="ca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</a:t>
            </a:r>
            <a:r>
              <a:rPr lang="ca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a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height</a:t>
            </a:r>
            <a:r>
              <a:rPr lang="ca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ca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slope of </a:t>
            </a:r>
            <a:r>
              <a:rPr lang="ca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a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</a:t>
            </a:r>
            <a:r>
              <a:rPr lang="ca-ES" sz="2800" dirty="0" smtClean="0"/>
              <a:t>. </a:t>
            </a:r>
            <a:r>
              <a:rPr lang="ca-ES" sz="2800" dirty="0" err="1" smtClean="0"/>
              <a:t>They</a:t>
            </a:r>
            <a:r>
              <a:rPr lang="ca-ES" sz="2800" dirty="0" smtClean="0"/>
              <a:t> </a:t>
            </a:r>
            <a:r>
              <a:rPr lang="ca-ES" sz="2800" dirty="0" err="1" smtClean="0"/>
              <a:t>join</a:t>
            </a:r>
            <a:r>
              <a:rPr lang="ca-ES" sz="2800" dirty="0" smtClean="0"/>
              <a:t> </a:t>
            </a:r>
            <a:r>
              <a:rPr lang="ca-ES" sz="2800" dirty="0" err="1" smtClean="0"/>
              <a:t>points</a:t>
            </a:r>
            <a:r>
              <a:rPr lang="ca-ES" sz="2800" dirty="0" smtClean="0"/>
              <a:t> of </a:t>
            </a:r>
            <a:r>
              <a:rPr lang="ca-ES" sz="2800" dirty="0" err="1" smtClean="0"/>
              <a:t>equal</a:t>
            </a:r>
            <a:r>
              <a:rPr lang="ca-ES" sz="2800" dirty="0" smtClean="0"/>
              <a:t> </a:t>
            </a:r>
            <a:r>
              <a:rPr lang="ca-ES" sz="2800" dirty="0" err="1" smtClean="0"/>
              <a:t>elevation</a:t>
            </a:r>
            <a:r>
              <a:rPr lang="ca-ES" sz="2800" dirty="0"/>
              <a:t>.</a:t>
            </a:r>
            <a:endParaRPr lang="ca-ES" sz="2800" dirty="0" smtClean="0"/>
          </a:p>
          <a:p>
            <a:pPr marL="0" indent="0">
              <a:buNone/>
            </a:pPr>
            <a:endParaRPr lang="ca-ES" sz="2800" dirty="0"/>
          </a:p>
          <a:p>
            <a:pPr marL="0" indent="0">
              <a:buNone/>
            </a:pPr>
            <a:r>
              <a:rPr lang="ca-ES" sz="2800" dirty="0" smtClean="0"/>
              <a:t>A </a:t>
            </a:r>
            <a:r>
              <a:rPr lang="ca-ES" sz="2800" dirty="0" err="1" smtClean="0"/>
              <a:t>table</a:t>
            </a:r>
            <a:r>
              <a:rPr lang="ca-ES" sz="2800" dirty="0" smtClean="0"/>
              <a:t> </a:t>
            </a:r>
            <a:r>
              <a:rPr lang="ca-ES" sz="2800" dirty="0" err="1" smtClean="0"/>
              <a:t>with</a:t>
            </a:r>
            <a:r>
              <a:rPr lang="ca-ES" sz="2800" dirty="0" smtClean="0"/>
              <a:t> clear </a:t>
            </a:r>
            <a:r>
              <a:rPr lang="ca-ES" sz="2800" dirty="0" err="1" smtClean="0"/>
              <a:t>and</a:t>
            </a:r>
            <a:r>
              <a:rPr lang="ca-ES" sz="2800" dirty="0" smtClean="0"/>
              <a:t> </a:t>
            </a:r>
            <a:r>
              <a:rPr lang="ca-ES" sz="2800" dirty="0" err="1" smtClean="0"/>
              <a:t>schematic</a:t>
            </a:r>
            <a:r>
              <a:rPr lang="ca-ES" sz="2800" dirty="0" smtClean="0"/>
              <a:t> </a:t>
            </a:r>
            <a:r>
              <a:rPr lang="ca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representation</a:t>
            </a:r>
            <a:r>
              <a:rPr lang="ca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ca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a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symbols</a:t>
            </a:r>
            <a:r>
              <a:rPr lang="ca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ca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colors </a:t>
            </a:r>
            <a:r>
              <a:rPr lang="ca-ES" sz="2800" dirty="0" err="1" smtClean="0"/>
              <a:t>that</a:t>
            </a:r>
            <a:r>
              <a:rPr lang="ca-ES" sz="2800" dirty="0" smtClean="0"/>
              <a:t> </a:t>
            </a:r>
            <a:r>
              <a:rPr lang="ca-ES" sz="2800" dirty="0" err="1" smtClean="0"/>
              <a:t>are</a:t>
            </a:r>
            <a:r>
              <a:rPr lang="ca-ES" sz="2800" dirty="0" smtClean="0"/>
              <a:t> </a:t>
            </a:r>
            <a:r>
              <a:rPr lang="ca-ES" sz="2800" dirty="0" err="1" smtClean="0"/>
              <a:t>used</a:t>
            </a:r>
            <a:r>
              <a:rPr lang="ca-ES" sz="2800" dirty="0" smtClean="0"/>
              <a:t> on </a:t>
            </a:r>
            <a:r>
              <a:rPr lang="ca-ES" sz="2800" dirty="0" err="1" smtClean="0"/>
              <a:t>the</a:t>
            </a:r>
            <a:r>
              <a:rPr lang="ca-ES" sz="2800" dirty="0" smtClean="0"/>
              <a:t> </a:t>
            </a:r>
            <a:r>
              <a:rPr lang="ca-ES" sz="2800" dirty="0" err="1" smtClean="0"/>
              <a:t>map</a:t>
            </a:r>
            <a:r>
              <a:rPr lang="ca-ES" sz="2800" dirty="0" smtClean="0"/>
              <a:t> </a:t>
            </a:r>
          </a:p>
          <a:p>
            <a:pPr marL="0" indent="0">
              <a:buNone/>
            </a:pPr>
            <a:endParaRPr lang="ca-ES" sz="2800" dirty="0"/>
          </a:p>
          <a:p>
            <a:pPr marL="0" indent="0">
              <a:buNone/>
            </a:pPr>
            <a:r>
              <a:rPr lang="ca-ES" sz="2800" dirty="0" err="1" smtClean="0"/>
              <a:t>The</a:t>
            </a:r>
            <a:r>
              <a:rPr lang="ca-ES" sz="2800" dirty="0" smtClean="0"/>
              <a:t> </a:t>
            </a:r>
            <a:r>
              <a:rPr lang="ca-ES" sz="2800" b="1" dirty="0" err="1" smtClean="0"/>
              <a:t>ratio</a:t>
            </a:r>
            <a:r>
              <a:rPr lang="ca-ES" sz="2800" b="1" dirty="0" smtClean="0"/>
              <a:t> of </a:t>
            </a:r>
            <a:r>
              <a:rPr lang="ca-ES" sz="2800" b="1" dirty="0" err="1" smtClean="0"/>
              <a:t>distance</a:t>
            </a:r>
            <a:r>
              <a:rPr lang="ca-ES" sz="2800" dirty="0" smtClean="0"/>
              <a:t> on </a:t>
            </a:r>
            <a:r>
              <a:rPr lang="ca-ES" sz="2800" dirty="0" err="1" smtClean="0"/>
              <a:t>the</a:t>
            </a:r>
            <a:r>
              <a:rPr lang="ca-ES" sz="2800" dirty="0" smtClean="0"/>
              <a:t> </a:t>
            </a:r>
            <a:r>
              <a:rPr lang="ca-ES" sz="2800" dirty="0" err="1" smtClean="0"/>
              <a:t>map</a:t>
            </a:r>
            <a:r>
              <a:rPr lang="ca-ES" sz="2800" dirty="0" smtClean="0"/>
              <a:t> to </a:t>
            </a:r>
            <a:r>
              <a:rPr lang="ca-ES" sz="2800" dirty="0" err="1" smtClean="0"/>
              <a:t>the</a:t>
            </a:r>
            <a:r>
              <a:rPr lang="ca-ES" sz="2800" dirty="0" smtClean="0"/>
              <a:t> </a:t>
            </a:r>
            <a:r>
              <a:rPr lang="ca-ES" sz="2800" dirty="0" err="1" smtClean="0"/>
              <a:t>corresponding</a:t>
            </a:r>
            <a:r>
              <a:rPr lang="ca-ES" sz="2800" dirty="0" smtClean="0"/>
              <a:t> </a:t>
            </a:r>
            <a:r>
              <a:rPr lang="ca-ES" sz="2800" dirty="0" err="1" smtClean="0"/>
              <a:t>distance</a:t>
            </a:r>
            <a:r>
              <a:rPr lang="ca-ES" sz="2800" dirty="0" smtClean="0"/>
              <a:t> on </a:t>
            </a:r>
            <a:r>
              <a:rPr lang="ca-ES" sz="2800" dirty="0" err="1" smtClean="0"/>
              <a:t>the</a:t>
            </a:r>
            <a:r>
              <a:rPr lang="ca-ES" sz="2800" dirty="0" smtClean="0"/>
              <a:t> </a:t>
            </a:r>
            <a:r>
              <a:rPr lang="ca-ES" sz="2800" dirty="0" err="1" smtClean="0"/>
              <a:t>ground</a:t>
            </a:r>
            <a:r>
              <a:rPr lang="ca-ES" sz="2800" dirty="0" smtClean="0"/>
              <a:t>.</a:t>
            </a:r>
            <a:endParaRPr lang="ca-ES" sz="2800" dirty="0"/>
          </a:p>
        </p:txBody>
      </p:sp>
      <p:cxnSp>
        <p:nvCxnSpPr>
          <p:cNvPr id="5" name="Conector recto de flecha 4"/>
          <p:cNvCxnSpPr/>
          <p:nvPr/>
        </p:nvCxnSpPr>
        <p:spPr>
          <a:xfrm flipV="1">
            <a:off x="2550017" y="1648496"/>
            <a:ext cx="1081825" cy="2588654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>
            <a:endCxn id="3" idx="1"/>
          </p:cNvCxnSpPr>
          <p:nvPr/>
        </p:nvCxnSpPr>
        <p:spPr>
          <a:xfrm>
            <a:off x="2176530" y="2292440"/>
            <a:ext cx="1692738" cy="1131988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1957589" y="3264794"/>
            <a:ext cx="1790163" cy="1423116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277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4" y="769526"/>
            <a:ext cx="5136749" cy="286231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3" r="1248"/>
          <a:stretch/>
        </p:blipFill>
        <p:spPr>
          <a:xfrm>
            <a:off x="5575700" y="437881"/>
            <a:ext cx="6247106" cy="4159877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3714722" y="5127015"/>
            <a:ext cx="7315200" cy="1054844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ca-ES" sz="6600" dirty="0" smtClean="0"/>
              <a:t>SCALE</a:t>
            </a:r>
            <a:endParaRPr lang="ca-ES" sz="6600" dirty="0"/>
          </a:p>
        </p:txBody>
      </p:sp>
    </p:spTree>
    <p:extLst>
      <p:ext uri="{BB962C8B-B14F-4D97-AF65-F5344CB8AC3E}">
        <p14:creationId xmlns:p14="http://schemas.microsoft.com/office/powerpoint/2010/main" val="3937022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co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94</TotalTime>
  <Words>312</Words>
  <Application>Microsoft Office PowerPoint</Application>
  <PresentationFormat>Panorámica</PresentationFormat>
  <Paragraphs>50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Corbel</vt:lpstr>
      <vt:lpstr>Wingdings 2</vt:lpstr>
      <vt:lpstr>Marco</vt:lpstr>
      <vt:lpstr>Orienteering... Don´t get lost!</vt:lpstr>
      <vt:lpstr>AIM:</vt:lpstr>
      <vt:lpstr>What is orienteering?</vt:lpstr>
      <vt:lpstr> REFERENCES</vt:lpstr>
      <vt:lpstr>UNIVERSAL REFERENCES</vt:lpstr>
      <vt:lpstr>STARS</vt:lpstr>
      <vt:lpstr>PLANS AND MAPS</vt:lpstr>
      <vt:lpstr>LEGEND  SCALE  CONTOUR LINES</vt:lpstr>
      <vt:lpstr>Presentación de PowerPoint</vt:lpstr>
      <vt:lpstr>Presentación de PowerPoint</vt:lpstr>
      <vt:lpstr>Presentación de PowerPoint</vt:lpstr>
      <vt:lpstr>COMPASS</vt:lpstr>
      <vt:lpstr>Presentación de PowerPoint</vt:lpstr>
      <vt:lpstr>ACTIVITIES </vt:lpstr>
      <vt:lpstr>TEST  YOUR SENSE OF ORIENTATION!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Orienteering... Don´t get lost!</dc:title>
  <dc:creator>Enric Aguilar</dc:creator>
  <cp:lastModifiedBy>Enric Aguilar</cp:lastModifiedBy>
  <cp:revision>11</cp:revision>
  <dcterms:created xsi:type="dcterms:W3CDTF">2018-04-19T07:41:22Z</dcterms:created>
  <dcterms:modified xsi:type="dcterms:W3CDTF">2018-04-19T09:15:57Z</dcterms:modified>
</cp:coreProperties>
</file>