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8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E06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228" y="292044"/>
            <a:ext cx="8521543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498" y="854482"/>
            <a:ext cx="7823002" cy="2388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nflitoucraniaecrimeia.weebl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CTR2xheTVfAvJ5b6wOP9_dXlISU&amp;amp;ll=39.255957592113475,-8.566448499999979&amp;amp;z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ZLvhJqzO17LMfsQM4TCY4ztQDTA&amp;amp;ll=6.089781796717389,22.693369500000017&amp;amp;z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701" y="2354747"/>
            <a:ext cx="5148580" cy="1534160"/>
          </a:xfrm>
          <a:custGeom>
            <a:avLst/>
            <a:gdLst/>
            <a:ahLst/>
            <a:cxnLst/>
            <a:rect l="l" t="t" r="r" b="b"/>
            <a:pathLst>
              <a:path w="5148580" h="1534160">
                <a:moveTo>
                  <a:pt x="0" y="1533607"/>
                </a:moveTo>
                <a:lnTo>
                  <a:pt x="5148590" y="1533607"/>
                </a:lnTo>
                <a:lnTo>
                  <a:pt x="5148590" y="0"/>
                </a:lnTo>
                <a:lnTo>
                  <a:pt x="0" y="0"/>
                </a:lnTo>
                <a:lnTo>
                  <a:pt x="0" y="153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5272" y="2096878"/>
            <a:ext cx="485394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140" dirty="0">
                <a:solidFill>
                  <a:srgbClr val="FFFFFF"/>
                </a:solidFill>
                <a:latin typeface="Calibri"/>
                <a:cs typeface="Calibri"/>
              </a:rPr>
              <a:t>Creativity</a:t>
            </a:r>
            <a:r>
              <a:rPr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10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85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3505" y="2706479"/>
            <a:ext cx="3417570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8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10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13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600" b="1" spc="85" dirty="0">
                <a:solidFill>
                  <a:srgbClr val="EFEFEF"/>
                </a:solidFill>
                <a:latin typeface="Calibri"/>
                <a:cs typeface="Calibri"/>
              </a:rPr>
              <a:t>Erasmus</a:t>
            </a:r>
            <a:r>
              <a:rPr sz="3600" b="1" spc="10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3600" b="1" spc="15" dirty="0">
                <a:solidFill>
                  <a:srgbClr val="EFEFEF"/>
                </a:solidFill>
                <a:latin typeface="Calibri"/>
                <a:cs typeface="Calibri"/>
              </a:rPr>
              <a:t>+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7316" y="3478697"/>
            <a:ext cx="1986914" cy="1339850"/>
          </a:xfrm>
          <a:custGeom>
            <a:avLst/>
            <a:gdLst/>
            <a:ahLst/>
            <a:cxnLst/>
            <a:rect l="l" t="t" r="r" b="b"/>
            <a:pathLst>
              <a:path w="1986915" h="1339850">
                <a:moveTo>
                  <a:pt x="0" y="1339797"/>
                </a:moveTo>
                <a:lnTo>
                  <a:pt x="1986902" y="1339797"/>
                </a:lnTo>
                <a:lnTo>
                  <a:pt x="1986902" y="0"/>
                </a:lnTo>
                <a:lnTo>
                  <a:pt x="0" y="0"/>
                </a:lnTo>
                <a:lnTo>
                  <a:pt x="0" y="13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0357" y="3606738"/>
            <a:ext cx="13176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0" dirty="0">
                <a:solidFill>
                  <a:srgbClr val="EFEFEF"/>
                </a:solidFill>
                <a:latin typeface="Calibri"/>
                <a:cs typeface="Calibri"/>
              </a:rPr>
              <a:t>Valencia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0357" y="4015714"/>
            <a:ext cx="182562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" dirty="0">
                <a:solidFill>
                  <a:srgbClr val="F3F3F3"/>
                </a:solidFill>
                <a:latin typeface="Calibri"/>
                <a:cs typeface="Calibri"/>
              </a:rPr>
              <a:t>13/12-17/12/2016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00" spc="50" dirty="0">
                <a:solidFill>
                  <a:srgbClr val="F3F3F3"/>
                </a:solidFill>
                <a:latin typeface="Calibri"/>
                <a:cs typeface="Calibri"/>
              </a:rPr>
              <a:t>Florida </a:t>
            </a:r>
            <a:r>
              <a:rPr sz="1800" spc="30" dirty="0">
                <a:solidFill>
                  <a:srgbClr val="F3F3F3"/>
                </a:solidFill>
                <a:latin typeface="Calibri"/>
                <a:cs typeface="Calibri"/>
              </a:rPr>
              <a:t>secundaria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7808" y="68769"/>
            <a:ext cx="3010535" cy="1693545"/>
          </a:xfrm>
          <a:custGeom>
            <a:avLst/>
            <a:gdLst/>
            <a:ahLst/>
            <a:cxnLst/>
            <a:rect l="l" t="t" r="r" b="b"/>
            <a:pathLst>
              <a:path w="3010534" h="1693545">
                <a:moveTo>
                  <a:pt x="0" y="1693127"/>
                </a:moveTo>
                <a:lnTo>
                  <a:pt x="3009994" y="1693127"/>
                </a:lnTo>
                <a:lnTo>
                  <a:pt x="3009994" y="0"/>
                </a:lnTo>
                <a:lnTo>
                  <a:pt x="0" y="0"/>
                </a:lnTo>
                <a:lnTo>
                  <a:pt x="0" y="1693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7808" y="68772"/>
            <a:ext cx="3009994" cy="169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24" y="68762"/>
            <a:ext cx="3289300" cy="857250"/>
          </a:xfrm>
          <a:custGeom>
            <a:avLst/>
            <a:gdLst/>
            <a:ahLst/>
            <a:cxnLst/>
            <a:rect l="l" t="t" r="r" b="b"/>
            <a:pathLst>
              <a:path w="3289300" h="857250">
                <a:moveTo>
                  <a:pt x="0" y="857249"/>
                </a:moveTo>
                <a:lnTo>
                  <a:pt x="3289035" y="857249"/>
                </a:lnTo>
                <a:lnTo>
                  <a:pt x="3289035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3224" y="68762"/>
            <a:ext cx="3289035" cy="85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67" y="3782723"/>
            <a:ext cx="2215515" cy="1192530"/>
          </a:xfrm>
          <a:custGeom>
            <a:avLst/>
            <a:gdLst/>
            <a:ahLst/>
            <a:cxnLst/>
            <a:rect l="l" t="t" r="r" b="b"/>
            <a:pathLst>
              <a:path w="2215515" h="1192529">
                <a:moveTo>
                  <a:pt x="0" y="1192505"/>
                </a:moveTo>
                <a:lnTo>
                  <a:pt x="2214896" y="1192505"/>
                </a:lnTo>
                <a:lnTo>
                  <a:pt x="2214896" y="0"/>
                </a:lnTo>
                <a:lnTo>
                  <a:pt x="0" y="0"/>
                </a:lnTo>
                <a:lnTo>
                  <a:pt x="0" y="1192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192" y="3891115"/>
            <a:ext cx="1996439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FFD965"/>
                </a:solidFill>
                <a:latin typeface="Calibri"/>
                <a:cs typeface="Calibri"/>
              </a:rPr>
              <a:t>Matilde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FFD965"/>
                </a:solidFill>
                <a:latin typeface="Calibri"/>
                <a:cs typeface="Calibri"/>
              </a:rPr>
              <a:t>Santos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</a:pPr>
            <a:r>
              <a:rPr sz="1800" spc="55" dirty="0">
                <a:solidFill>
                  <a:srgbClr val="FFD965"/>
                </a:solidFill>
                <a:latin typeface="Calibri"/>
                <a:cs typeface="Calibri"/>
              </a:rPr>
              <a:t>Ana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D965"/>
                </a:solidFill>
                <a:latin typeface="Calibri"/>
                <a:cs typeface="Calibri"/>
              </a:rPr>
              <a:t>Matilde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D965"/>
                </a:solidFill>
                <a:latin typeface="Calibri"/>
                <a:cs typeface="Calibri"/>
              </a:rPr>
              <a:t>Correia</a:t>
            </a:r>
            <a:r>
              <a:rPr sz="1800" spc="5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D965"/>
                </a:solidFill>
                <a:latin typeface="Calibri"/>
                <a:cs typeface="Calibri"/>
              </a:rPr>
              <a:t>João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D965"/>
                </a:solidFill>
                <a:latin typeface="Calibri"/>
                <a:cs typeface="Calibri"/>
              </a:rPr>
              <a:t>Pedro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D965"/>
                </a:solidFill>
                <a:latin typeface="Calibri"/>
                <a:cs typeface="Calibri"/>
              </a:rPr>
              <a:t>Monteiro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469265" algn="l"/>
              </a:tabLst>
            </a:pPr>
            <a:r>
              <a:rPr sz="1800" dirty="0">
                <a:solidFill>
                  <a:srgbClr val="FFD965"/>
                </a:solidFill>
                <a:latin typeface="MS PGothic"/>
                <a:cs typeface="MS PGothic"/>
              </a:rPr>
              <a:t>★	</a:t>
            </a:r>
            <a:r>
              <a:rPr sz="1800" spc="-20" dirty="0">
                <a:solidFill>
                  <a:srgbClr val="FFD965"/>
                </a:solidFill>
                <a:latin typeface="Calibri"/>
                <a:cs typeface="Calibri"/>
              </a:rPr>
              <a:t>10th</a:t>
            </a:r>
            <a:r>
              <a:rPr sz="1800" spc="50" dirty="0">
                <a:solidFill>
                  <a:srgbClr val="FFD965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D965"/>
                </a:solidFill>
                <a:latin typeface="Calibri"/>
                <a:cs typeface="Calibri"/>
              </a:rPr>
              <a:t>grade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179" y="68769"/>
            <a:ext cx="2539365" cy="1905000"/>
          </a:xfrm>
          <a:custGeom>
            <a:avLst/>
            <a:gdLst/>
            <a:ahLst/>
            <a:cxnLst/>
            <a:rect l="l" t="t" r="r" b="b"/>
            <a:pathLst>
              <a:path w="2539365" h="1905000">
                <a:moveTo>
                  <a:pt x="0" y="1904475"/>
                </a:moveTo>
                <a:lnTo>
                  <a:pt x="2539316" y="1904475"/>
                </a:lnTo>
                <a:lnTo>
                  <a:pt x="2539316" y="0"/>
                </a:lnTo>
                <a:lnTo>
                  <a:pt x="0" y="0"/>
                </a:lnTo>
                <a:lnTo>
                  <a:pt x="0" y="1904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79" y="68769"/>
            <a:ext cx="2539316" cy="190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06" y="292044"/>
            <a:ext cx="852106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happen?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871" y="932605"/>
            <a:ext cx="3749040" cy="1908175"/>
          </a:xfrm>
          <a:custGeom>
            <a:avLst/>
            <a:gdLst/>
            <a:ahLst/>
            <a:cxnLst/>
            <a:rect l="l" t="t" r="r" b="b"/>
            <a:pathLst>
              <a:path w="3749040" h="1908175">
                <a:moveTo>
                  <a:pt x="0" y="1907868"/>
                </a:moveTo>
                <a:lnTo>
                  <a:pt x="3749039" y="1907868"/>
                </a:lnTo>
                <a:lnTo>
                  <a:pt x="3749039" y="0"/>
                </a:lnTo>
                <a:lnTo>
                  <a:pt x="0" y="0"/>
                </a:lnTo>
                <a:lnTo>
                  <a:pt x="0" y="190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71" y="932605"/>
            <a:ext cx="3749039" cy="190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59" y="2840473"/>
            <a:ext cx="8284845" cy="1908175"/>
          </a:xfrm>
          <a:custGeom>
            <a:avLst/>
            <a:gdLst/>
            <a:ahLst/>
            <a:cxnLst/>
            <a:rect l="l" t="t" r="r" b="b"/>
            <a:pathLst>
              <a:path w="8284845" h="1908175">
                <a:moveTo>
                  <a:pt x="0" y="1907868"/>
                </a:moveTo>
                <a:lnTo>
                  <a:pt x="8284555" y="1907868"/>
                </a:lnTo>
                <a:lnTo>
                  <a:pt x="8284555" y="0"/>
                </a:lnTo>
                <a:lnTo>
                  <a:pt x="0" y="0"/>
                </a:lnTo>
                <a:lnTo>
                  <a:pt x="0" y="190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859" y="2840473"/>
            <a:ext cx="8284555" cy="190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883" y="3064026"/>
            <a:ext cx="8181975" cy="1527810"/>
          </a:xfrm>
          <a:custGeom>
            <a:avLst/>
            <a:gdLst/>
            <a:ahLst/>
            <a:cxnLst/>
            <a:rect l="l" t="t" r="r" b="b"/>
            <a:pathLst>
              <a:path w="8181975" h="1527810">
                <a:moveTo>
                  <a:pt x="0" y="1527428"/>
                </a:moveTo>
                <a:lnTo>
                  <a:pt x="8181776" y="1527428"/>
                </a:lnTo>
                <a:lnTo>
                  <a:pt x="8181776" y="0"/>
                </a:lnTo>
                <a:lnTo>
                  <a:pt x="0" y="0"/>
                </a:lnTo>
                <a:lnTo>
                  <a:pt x="0" y="1527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83" y="3064026"/>
            <a:ext cx="8181771" cy="1527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0524" y="1253761"/>
            <a:ext cx="2291715" cy="911225"/>
          </a:xfrm>
          <a:custGeom>
            <a:avLst/>
            <a:gdLst/>
            <a:ahLst/>
            <a:cxnLst/>
            <a:rect l="l" t="t" r="r" b="b"/>
            <a:pathLst>
              <a:path w="2291715" h="911225">
                <a:moveTo>
                  <a:pt x="0" y="910900"/>
                </a:moveTo>
                <a:lnTo>
                  <a:pt x="2291272" y="910900"/>
                </a:lnTo>
                <a:lnTo>
                  <a:pt x="2291272" y="0"/>
                </a:lnTo>
                <a:lnTo>
                  <a:pt x="0" y="0"/>
                </a:lnTo>
                <a:lnTo>
                  <a:pt x="0" y="910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0524" y="1253764"/>
            <a:ext cx="2291272" cy="910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146" y="358947"/>
            <a:ext cx="8446770" cy="572770"/>
          </a:xfrm>
          <a:custGeom>
            <a:avLst/>
            <a:gdLst/>
            <a:ahLst/>
            <a:cxnLst/>
            <a:rect l="l" t="t" r="r" b="b"/>
            <a:pathLst>
              <a:path w="8446770" h="572769">
                <a:moveTo>
                  <a:pt x="0" y="572703"/>
                </a:moveTo>
                <a:lnTo>
                  <a:pt x="8446495" y="572703"/>
                </a:lnTo>
                <a:lnTo>
                  <a:pt x="8446495" y="0"/>
                </a:lnTo>
                <a:lnTo>
                  <a:pt x="0" y="0"/>
                </a:lnTo>
                <a:lnTo>
                  <a:pt x="0" y="57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94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75" dirty="0"/>
              <a:t>Conflict</a:t>
            </a:r>
            <a:r>
              <a:rPr spc="80" dirty="0"/>
              <a:t> </a:t>
            </a:r>
            <a:r>
              <a:rPr spc="75" dirty="0"/>
              <a:t>in</a:t>
            </a:r>
            <a:r>
              <a:rPr spc="80" dirty="0"/>
              <a:t> </a:t>
            </a:r>
            <a:r>
              <a:rPr spc="75" dirty="0"/>
              <a:t>Ukraine</a:t>
            </a:r>
            <a:r>
              <a:rPr spc="80" dirty="0"/>
              <a:t> </a:t>
            </a:r>
            <a:r>
              <a:rPr spc="60" dirty="0"/>
              <a:t>(Website)</a:t>
            </a:r>
          </a:p>
        </p:txBody>
      </p:sp>
      <p:sp>
        <p:nvSpPr>
          <p:cNvPr id="4" name="object 4"/>
          <p:cNvSpPr/>
          <p:nvPr/>
        </p:nvSpPr>
        <p:spPr>
          <a:xfrm>
            <a:off x="496705" y="4456652"/>
            <a:ext cx="5622290" cy="648970"/>
          </a:xfrm>
          <a:custGeom>
            <a:avLst/>
            <a:gdLst/>
            <a:ahLst/>
            <a:cxnLst/>
            <a:rect l="l" t="t" r="r" b="b"/>
            <a:pathLst>
              <a:path w="5622290" h="648970">
                <a:moveTo>
                  <a:pt x="0" y="648593"/>
                </a:moveTo>
                <a:lnTo>
                  <a:pt x="5622005" y="648593"/>
                </a:lnTo>
                <a:lnTo>
                  <a:pt x="5622005" y="0"/>
                </a:lnTo>
                <a:lnTo>
                  <a:pt x="0" y="0"/>
                </a:lnTo>
                <a:lnTo>
                  <a:pt x="0" y="648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730" y="4565045"/>
            <a:ext cx="5204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D9D9D9"/>
                </a:solidFill>
                <a:latin typeface="Calibri"/>
                <a:cs typeface="Calibri"/>
              </a:rPr>
              <a:t>Website:</a:t>
            </a:r>
            <a:r>
              <a:rPr sz="1800" spc="5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800" u="sng" spc="3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http://conflitoucraniaecrimeia.weebly.com/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5583" y="516279"/>
            <a:ext cx="2366645" cy="1796414"/>
          </a:xfrm>
          <a:custGeom>
            <a:avLst/>
            <a:gdLst/>
            <a:ahLst/>
            <a:cxnLst/>
            <a:rect l="l" t="t" r="r" b="b"/>
            <a:pathLst>
              <a:path w="2366645" h="1796414">
                <a:moveTo>
                  <a:pt x="0" y="1795866"/>
                </a:moveTo>
                <a:lnTo>
                  <a:pt x="2366320" y="1795866"/>
                </a:lnTo>
                <a:lnTo>
                  <a:pt x="2366320" y="0"/>
                </a:lnTo>
                <a:lnTo>
                  <a:pt x="0" y="0"/>
                </a:lnTo>
                <a:lnTo>
                  <a:pt x="0" y="1795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5613" y="516279"/>
            <a:ext cx="2366290" cy="1795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0729" y="2766498"/>
            <a:ext cx="2366645" cy="1435100"/>
          </a:xfrm>
          <a:custGeom>
            <a:avLst/>
            <a:gdLst/>
            <a:ahLst/>
            <a:cxnLst/>
            <a:rect l="l" t="t" r="r" b="b"/>
            <a:pathLst>
              <a:path w="2366645" h="1435100">
                <a:moveTo>
                  <a:pt x="0" y="1434489"/>
                </a:moveTo>
                <a:lnTo>
                  <a:pt x="2366329" y="1434489"/>
                </a:lnTo>
                <a:lnTo>
                  <a:pt x="2366329" y="0"/>
                </a:lnTo>
                <a:lnTo>
                  <a:pt x="0" y="0"/>
                </a:lnTo>
                <a:lnTo>
                  <a:pt x="0" y="1434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0760" y="2766498"/>
            <a:ext cx="2366299" cy="1434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146" y="942511"/>
            <a:ext cx="4358640" cy="3258820"/>
          </a:xfrm>
          <a:custGeom>
            <a:avLst/>
            <a:gdLst/>
            <a:ahLst/>
            <a:cxnLst/>
            <a:rect l="l" t="t" r="r" b="b"/>
            <a:pathLst>
              <a:path w="4358640" h="3258820">
                <a:moveTo>
                  <a:pt x="0" y="3258464"/>
                </a:moveTo>
                <a:lnTo>
                  <a:pt x="4358274" y="3258464"/>
                </a:lnTo>
                <a:lnTo>
                  <a:pt x="4358274" y="0"/>
                </a:lnTo>
                <a:lnTo>
                  <a:pt x="0" y="0"/>
                </a:lnTo>
                <a:lnTo>
                  <a:pt x="0" y="3258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150" y="942511"/>
            <a:ext cx="4358243" cy="3258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b="0" spc="-80" dirty="0">
                <a:latin typeface="Calibri"/>
                <a:cs typeface="Calibri"/>
              </a:rPr>
              <a:t>We</a:t>
            </a:r>
            <a:r>
              <a:rPr b="0" spc="80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are</a:t>
            </a:r>
            <a:r>
              <a:rPr b="0" spc="80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the</a:t>
            </a:r>
            <a:r>
              <a:rPr b="0" spc="80" dirty="0">
                <a:latin typeface="Calibri"/>
                <a:cs typeface="Calibri"/>
              </a:rPr>
              <a:t> </a:t>
            </a:r>
            <a:r>
              <a:rPr b="0" spc="50" dirty="0">
                <a:latin typeface="Calibri"/>
                <a:cs typeface="Calibri"/>
              </a:rPr>
              <a:t>authors...</a:t>
            </a:r>
          </a:p>
        </p:txBody>
      </p:sp>
      <p:sp>
        <p:nvSpPr>
          <p:cNvPr id="3" name="object 3"/>
          <p:cNvSpPr/>
          <p:nvPr/>
        </p:nvSpPr>
        <p:spPr>
          <a:xfrm>
            <a:off x="311706" y="932590"/>
            <a:ext cx="8521065" cy="959485"/>
          </a:xfrm>
          <a:custGeom>
            <a:avLst/>
            <a:gdLst/>
            <a:ahLst/>
            <a:cxnLst/>
            <a:rect l="l" t="t" r="r" b="b"/>
            <a:pathLst>
              <a:path w="8521065" h="959485">
                <a:moveTo>
                  <a:pt x="0" y="959394"/>
                </a:moveTo>
                <a:lnTo>
                  <a:pt x="8520592" y="959394"/>
                </a:lnTo>
                <a:lnTo>
                  <a:pt x="8520592" y="0"/>
                </a:lnTo>
                <a:lnTo>
                  <a:pt x="0" y="0"/>
                </a:lnTo>
                <a:lnTo>
                  <a:pt x="0" y="959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5266" y="3186397"/>
            <a:ext cx="2017395" cy="1957705"/>
          </a:xfrm>
          <a:custGeom>
            <a:avLst/>
            <a:gdLst/>
            <a:ahLst/>
            <a:cxnLst/>
            <a:rect l="l" t="t" r="r" b="b"/>
            <a:pathLst>
              <a:path w="2017395" h="1957704">
                <a:moveTo>
                  <a:pt x="0" y="1957102"/>
                </a:moveTo>
                <a:lnTo>
                  <a:pt x="2017026" y="1957102"/>
                </a:lnTo>
                <a:lnTo>
                  <a:pt x="2017026" y="0"/>
                </a:lnTo>
                <a:lnTo>
                  <a:pt x="0" y="0"/>
                </a:lnTo>
                <a:lnTo>
                  <a:pt x="0" y="1957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5266" y="3186397"/>
            <a:ext cx="2017026" cy="195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804" y="1414043"/>
            <a:ext cx="6280785" cy="2796540"/>
          </a:xfrm>
          <a:custGeom>
            <a:avLst/>
            <a:gdLst/>
            <a:ahLst/>
            <a:cxnLst/>
            <a:rect l="l" t="t" r="r" b="b"/>
            <a:pathLst>
              <a:path w="6280784" h="2796540">
                <a:moveTo>
                  <a:pt x="0" y="2796076"/>
                </a:moveTo>
                <a:lnTo>
                  <a:pt x="6280769" y="2796076"/>
                </a:lnTo>
                <a:lnTo>
                  <a:pt x="6280769" y="0"/>
                </a:lnTo>
                <a:lnTo>
                  <a:pt x="0" y="0"/>
                </a:lnTo>
                <a:lnTo>
                  <a:pt x="0" y="2796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04" y="1414052"/>
            <a:ext cx="6280765" cy="279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65384" y="4055946"/>
            <a:ext cx="1541145" cy="109220"/>
          </a:xfrm>
          <a:custGeom>
            <a:avLst/>
            <a:gdLst/>
            <a:ahLst/>
            <a:cxnLst/>
            <a:rect l="l" t="t" r="r" b="b"/>
            <a:pathLst>
              <a:path w="1541145" h="109220">
                <a:moveTo>
                  <a:pt x="1486326" y="0"/>
                </a:moveTo>
                <a:lnTo>
                  <a:pt x="1486326" y="19885"/>
                </a:lnTo>
                <a:lnTo>
                  <a:pt x="0" y="19885"/>
                </a:lnTo>
                <a:lnTo>
                  <a:pt x="0" y="89022"/>
                </a:lnTo>
                <a:lnTo>
                  <a:pt x="1486326" y="89022"/>
                </a:lnTo>
                <a:lnTo>
                  <a:pt x="1486326" y="108908"/>
                </a:lnTo>
                <a:lnTo>
                  <a:pt x="1540794" y="54449"/>
                </a:lnTo>
                <a:lnTo>
                  <a:pt x="1486326" y="0"/>
                </a:lnTo>
                <a:close/>
              </a:path>
            </a:pathLst>
          </a:custGeom>
          <a:solidFill>
            <a:srgbClr val="0B5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5384" y="4055946"/>
            <a:ext cx="1541145" cy="109220"/>
          </a:xfrm>
          <a:custGeom>
            <a:avLst/>
            <a:gdLst/>
            <a:ahLst/>
            <a:cxnLst/>
            <a:rect l="l" t="t" r="r" b="b"/>
            <a:pathLst>
              <a:path w="1541145" h="109220">
                <a:moveTo>
                  <a:pt x="0" y="19885"/>
                </a:moveTo>
                <a:lnTo>
                  <a:pt x="1486326" y="19885"/>
                </a:lnTo>
                <a:lnTo>
                  <a:pt x="1486326" y="0"/>
                </a:lnTo>
                <a:lnTo>
                  <a:pt x="1540794" y="54449"/>
                </a:lnTo>
                <a:lnTo>
                  <a:pt x="1486326" y="108908"/>
                </a:lnTo>
                <a:lnTo>
                  <a:pt x="1486326" y="89022"/>
                </a:lnTo>
                <a:lnTo>
                  <a:pt x="0" y="89022"/>
                </a:lnTo>
                <a:lnTo>
                  <a:pt x="0" y="19885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044" y="174543"/>
            <a:ext cx="852106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3292" y="1075463"/>
            <a:ext cx="5598795" cy="3940810"/>
          </a:xfrm>
          <a:custGeom>
            <a:avLst/>
            <a:gdLst/>
            <a:ahLst/>
            <a:cxnLst/>
            <a:rect l="l" t="t" r="r" b="b"/>
            <a:pathLst>
              <a:path w="5598795" h="3940810">
                <a:moveTo>
                  <a:pt x="0" y="3940484"/>
                </a:moveTo>
                <a:lnTo>
                  <a:pt x="5598291" y="3940484"/>
                </a:lnTo>
                <a:lnTo>
                  <a:pt x="5598291" y="0"/>
                </a:lnTo>
                <a:lnTo>
                  <a:pt x="0" y="0"/>
                </a:lnTo>
                <a:lnTo>
                  <a:pt x="0" y="3940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6846" y="1182701"/>
            <a:ext cx="5262880" cy="176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marR="5080" indent="-366395">
              <a:lnSpc>
                <a:spcPct val="114599"/>
              </a:lnSpc>
              <a:buClr>
                <a:srgbClr val="FFFFFF"/>
              </a:buClr>
              <a:buFont typeface="Arial"/>
              <a:buChar char="●"/>
              <a:tabLst>
                <a:tab pos="3797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‘We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Suggest’’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aimed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Geography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11th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grade.</a:t>
            </a:r>
            <a:endParaRPr sz="1800">
              <a:latin typeface="Calibri"/>
              <a:cs typeface="Calibri"/>
            </a:endParaRPr>
          </a:p>
          <a:p>
            <a:pPr marL="379095" marR="186690" indent="-366395">
              <a:lnSpc>
                <a:spcPct val="114599"/>
              </a:lnSpc>
              <a:spcBef>
                <a:spcPts val="975"/>
              </a:spcBef>
              <a:buClr>
                <a:srgbClr val="FFFFFF"/>
              </a:buClr>
              <a:buFont typeface="Arial"/>
              <a:buChar char="●"/>
              <a:tabLst>
                <a:tab pos="379730" algn="l"/>
              </a:tabLst>
            </a:pP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problems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your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residence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  <a:p>
            <a:pPr marL="379095" indent="-366395">
              <a:lnSpc>
                <a:spcPct val="100000"/>
              </a:lnSpc>
              <a:spcBef>
                <a:spcPts val="1290"/>
              </a:spcBef>
              <a:buClr>
                <a:srgbClr val="FFFFFF"/>
              </a:buClr>
              <a:buFont typeface="Arial"/>
              <a:buChar char="●"/>
              <a:tabLst>
                <a:tab pos="379730" algn="l"/>
              </a:tabLst>
            </a:pP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Giving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suggestions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solve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problems.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369" y="1153369"/>
            <a:ext cx="3028950" cy="2680335"/>
          </a:xfrm>
          <a:custGeom>
            <a:avLst/>
            <a:gdLst/>
            <a:ahLst/>
            <a:cxnLst/>
            <a:rect l="l" t="t" r="r" b="b"/>
            <a:pathLst>
              <a:path w="3028950" h="2680335">
                <a:moveTo>
                  <a:pt x="0" y="2680228"/>
                </a:moveTo>
                <a:lnTo>
                  <a:pt x="3028507" y="2680228"/>
                </a:lnTo>
                <a:lnTo>
                  <a:pt x="3028507" y="0"/>
                </a:lnTo>
                <a:lnTo>
                  <a:pt x="0" y="0"/>
                </a:lnTo>
                <a:lnTo>
                  <a:pt x="0" y="2680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375" y="1153375"/>
            <a:ext cx="3028498" cy="2680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7202" y="4195322"/>
            <a:ext cx="7391400" cy="742950"/>
          </a:xfrm>
          <a:custGeom>
            <a:avLst/>
            <a:gdLst/>
            <a:ahLst/>
            <a:cxnLst/>
            <a:rect l="l" t="t" r="r" b="b"/>
            <a:pathLst>
              <a:path w="7391400" h="742950">
                <a:moveTo>
                  <a:pt x="0" y="742949"/>
                </a:moveTo>
                <a:lnTo>
                  <a:pt x="7391399" y="742949"/>
                </a:lnTo>
                <a:lnTo>
                  <a:pt x="7391399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202" y="4195324"/>
            <a:ext cx="7391396" cy="742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044" y="174543"/>
            <a:ext cx="8521065" cy="572770"/>
          </a:xfrm>
          <a:custGeom>
            <a:avLst/>
            <a:gdLst/>
            <a:ahLst/>
            <a:cxnLst/>
            <a:rect l="l" t="t" r="r" b="b"/>
            <a:pathLst>
              <a:path w="8521065" h="572770">
                <a:moveTo>
                  <a:pt x="0" y="572703"/>
                </a:moveTo>
                <a:lnTo>
                  <a:pt x="8520592" y="572703"/>
                </a:lnTo>
                <a:lnTo>
                  <a:pt x="8520592" y="0"/>
                </a:lnTo>
                <a:lnTo>
                  <a:pt x="0" y="0"/>
                </a:lnTo>
                <a:lnTo>
                  <a:pt x="0" y="57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pc="-40" dirty="0"/>
              <a:t>We</a:t>
            </a:r>
            <a:r>
              <a:rPr spc="80" dirty="0"/>
              <a:t> </a:t>
            </a:r>
            <a:r>
              <a:rPr spc="85" dirty="0"/>
              <a:t>Suggest</a:t>
            </a:r>
          </a:p>
        </p:txBody>
      </p:sp>
      <p:sp>
        <p:nvSpPr>
          <p:cNvPr id="4" name="object 4"/>
          <p:cNvSpPr/>
          <p:nvPr/>
        </p:nvSpPr>
        <p:spPr>
          <a:xfrm>
            <a:off x="262044" y="740547"/>
            <a:ext cx="3024505" cy="4282440"/>
          </a:xfrm>
          <a:custGeom>
            <a:avLst/>
            <a:gdLst/>
            <a:ahLst/>
            <a:cxnLst/>
            <a:rect l="l" t="t" r="r" b="b"/>
            <a:pathLst>
              <a:path w="3024504" h="4282440">
                <a:moveTo>
                  <a:pt x="0" y="4282104"/>
                </a:moveTo>
                <a:lnTo>
                  <a:pt x="3024234" y="4282104"/>
                </a:lnTo>
                <a:lnTo>
                  <a:pt x="3024234" y="0"/>
                </a:lnTo>
                <a:lnTo>
                  <a:pt x="0" y="0"/>
                </a:lnTo>
                <a:lnTo>
                  <a:pt x="0" y="4282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049" y="740547"/>
            <a:ext cx="3024228" cy="4282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3292" y="747254"/>
            <a:ext cx="5598795" cy="4269105"/>
          </a:xfrm>
          <a:custGeom>
            <a:avLst/>
            <a:gdLst/>
            <a:ahLst/>
            <a:cxnLst/>
            <a:rect l="l" t="t" r="r" b="b"/>
            <a:pathLst>
              <a:path w="5598795" h="4269105">
                <a:moveTo>
                  <a:pt x="0" y="4268693"/>
                </a:moveTo>
                <a:lnTo>
                  <a:pt x="5598291" y="4268693"/>
                </a:lnTo>
                <a:lnTo>
                  <a:pt x="5598291" y="0"/>
                </a:lnTo>
                <a:lnTo>
                  <a:pt x="0" y="0"/>
                </a:lnTo>
                <a:lnTo>
                  <a:pt x="0" y="4268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5005" marR="67945" indent="-366395">
              <a:lnSpc>
                <a:spcPct val="114599"/>
              </a:lnSpc>
              <a:buClr>
                <a:srgbClr val="FFFFFF"/>
              </a:buClr>
              <a:buFont typeface="Arial"/>
              <a:buChar char="●"/>
              <a:tabLst>
                <a:tab pos="3216275" algn="l"/>
              </a:tabLst>
            </a:pPr>
            <a:r>
              <a:rPr spc="20" dirty="0"/>
              <a:t>In</a:t>
            </a:r>
            <a:r>
              <a:rPr spc="50" dirty="0"/>
              <a:t> </a:t>
            </a:r>
            <a:r>
              <a:rPr spc="-20" dirty="0"/>
              <a:t>2015/2016,</a:t>
            </a:r>
            <a:r>
              <a:rPr spc="50" dirty="0"/>
              <a:t> </a:t>
            </a:r>
            <a:r>
              <a:rPr spc="25" dirty="0"/>
              <a:t>46</a:t>
            </a:r>
            <a:r>
              <a:rPr spc="50" dirty="0"/>
              <a:t> </a:t>
            </a:r>
            <a:r>
              <a:rPr spc="20" dirty="0"/>
              <a:t>Schools</a:t>
            </a:r>
            <a:r>
              <a:rPr spc="50" dirty="0"/>
              <a:t> </a:t>
            </a:r>
            <a:r>
              <a:rPr spc="25" dirty="0"/>
              <a:t>from</a:t>
            </a:r>
            <a:r>
              <a:rPr spc="50" dirty="0"/>
              <a:t> </a:t>
            </a:r>
            <a:r>
              <a:rPr spc="5" dirty="0"/>
              <a:t>the</a:t>
            </a:r>
            <a:r>
              <a:rPr spc="50" dirty="0"/>
              <a:t> </a:t>
            </a:r>
            <a:r>
              <a:rPr spc="15" dirty="0"/>
              <a:t>North</a:t>
            </a:r>
            <a:r>
              <a:rPr spc="50" dirty="0"/>
              <a:t> </a:t>
            </a:r>
            <a:r>
              <a:rPr spc="5" dirty="0"/>
              <a:t>to</a:t>
            </a:r>
            <a:r>
              <a:rPr spc="50" dirty="0"/>
              <a:t> </a:t>
            </a:r>
            <a:r>
              <a:rPr spc="5" dirty="0"/>
              <a:t>the</a:t>
            </a:r>
            <a:r>
              <a:rPr dirty="0"/>
              <a:t> </a:t>
            </a:r>
            <a:r>
              <a:rPr spc="30" dirty="0"/>
              <a:t>South</a:t>
            </a:r>
            <a:r>
              <a:rPr spc="50" dirty="0"/>
              <a:t> </a:t>
            </a:r>
            <a:r>
              <a:rPr spc="30" dirty="0"/>
              <a:t>of</a:t>
            </a:r>
            <a:r>
              <a:rPr spc="50" dirty="0"/>
              <a:t> Portugal, </a:t>
            </a:r>
            <a:r>
              <a:rPr spc="40" dirty="0"/>
              <a:t>including</a:t>
            </a:r>
            <a:r>
              <a:rPr spc="50" dirty="0"/>
              <a:t> </a:t>
            </a:r>
            <a:r>
              <a:rPr spc="-10" dirty="0"/>
              <a:t>The</a:t>
            </a:r>
            <a:r>
              <a:rPr spc="50" dirty="0"/>
              <a:t> </a:t>
            </a:r>
            <a:r>
              <a:rPr spc="25" dirty="0"/>
              <a:t>Madeira</a:t>
            </a:r>
            <a:r>
              <a:rPr spc="50" dirty="0"/>
              <a:t> </a:t>
            </a:r>
            <a:r>
              <a:rPr spc="55" dirty="0"/>
              <a:t>and</a:t>
            </a:r>
            <a:r>
              <a:rPr spc="20" dirty="0"/>
              <a:t> </a:t>
            </a:r>
            <a:r>
              <a:rPr spc="15" dirty="0"/>
              <a:t>Azores</a:t>
            </a:r>
            <a:r>
              <a:rPr spc="50" dirty="0"/>
              <a:t> </a:t>
            </a:r>
            <a:r>
              <a:rPr spc="30" dirty="0"/>
              <a:t>Archipelago.</a:t>
            </a:r>
          </a:p>
          <a:p>
            <a:pPr marL="3215005" marR="316865" indent="-366395">
              <a:lnSpc>
                <a:spcPct val="114599"/>
              </a:lnSpc>
              <a:spcBef>
                <a:spcPts val="975"/>
              </a:spcBef>
              <a:buClr>
                <a:srgbClr val="FFFFFF"/>
              </a:buClr>
              <a:buFont typeface="Arial"/>
              <a:buChar char="●"/>
              <a:tabLst>
                <a:tab pos="3216275" algn="l"/>
              </a:tabLst>
            </a:pPr>
            <a:r>
              <a:rPr spc="40" dirty="0"/>
              <a:t>International</a:t>
            </a:r>
            <a:r>
              <a:rPr spc="50" dirty="0"/>
              <a:t> </a:t>
            </a:r>
            <a:r>
              <a:rPr spc="20" dirty="0"/>
              <a:t>recognition</a:t>
            </a:r>
            <a:r>
              <a:rPr spc="50" dirty="0"/>
              <a:t> </a:t>
            </a:r>
            <a:r>
              <a:rPr spc="25" dirty="0"/>
              <a:t>for</a:t>
            </a:r>
            <a:r>
              <a:rPr spc="50" dirty="0"/>
              <a:t> </a:t>
            </a:r>
            <a:r>
              <a:rPr spc="55" dirty="0"/>
              <a:t>originality</a:t>
            </a:r>
            <a:r>
              <a:rPr spc="50" dirty="0"/>
              <a:t> </a:t>
            </a:r>
            <a:r>
              <a:rPr spc="55" dirty="0"/>
              <a:t>and</a:t>
            </a:r>
            <a:r>
              <a:rPr spc="20" dirty="0"/>
              <a:t> </a:t>
            </a:r>
            <a:r>
              <a:rPr spc="35" dirty="0"/>
              <a:t>innovation</a:t>
            </a:r>
            <a:r>
              <a:rPr spc="50" dirty="0"/>
              <a:t> </a:t>
            </a:r>
            <a:r>
              <a:rPr spc="25" dirty="0"/>
              <a:t>.</a:t>
            </a:r>
          </a:p>
          <a:p>
            <a:pPr marL="3215005" marR="5080" indent="-366395">
              <a:lnSpc>
                <a:spcPct val="114599"/>
              </a:lnSpc>
              <a:spcBef>
                <a:spcPts val="975"/>
              </a:spcBef>
              <a:buClr>
                <a:srgbClr val="FFFFFF"/>
              </a:buClr>
              <a:buFont typeface="Arial"/>
              <a:buChar char="●"/>
              <a:tabLst>
                <a:tab pos="3216275" algn="l"/>
              </a:tabLst>
            </a:pPr>
            <a:r>
              <a:rPr spc="55" dirty="0"/>
              <a:t>Already</a:t>
            </a:r>
            <a:r>
              <a:rPr spc="50" dirty="0"/>
              <a:t> </a:t>
            </a:r>
            <a:r>
              <a:rPr spc="30" dirty="0"/>
              <a:t>being</a:t>
            </a:r>
            <a:r>
              <a:rPr spc="50" dirty="0"/>
              <a:t> </a:t>
            </a:r>
            <a:r>
              <a:rPr spc="15" dirty="0"/>
              <a:t>implemented</a:t>
            </a:r>
            <a:r>
              <a:rPr spc="50" dirty="0"/>
              <a:t> </a:t>
            </a:r>
            <a:r>
              <a:rPr spc="40" dirty="0"/>
              <a:t>in</a:t>
            </a:r>
            <a:r>
              <a:rPr spc="50" dirty="0"/>
              <a:t> </a:t>
            </a:r>
            <a:r>
              <a:rPr spc="40" dirty="0"/>
              <a:t>several</a:t>
            </a:r>
            <a:r>
              <a:rPr spc="50" dirty="0"/>
              <a:t> </a:t>
            </a:r>
            <a:r>
              <a:rPr spc="35" dirty="0"/>
              <a:t>states</a:t>
            </a:r>
            <a:r>
              <a:rPr spc="50" dirty="0"/>
              <a:t> </a:t>
            </a:r>
            <a:r>
              <a:rPr spc="30" dirty="0"/>
              <a:t>of</a:t>
            </a:r>
            <a:r>
              <a:rPr spc="15" dirty="0"/>
              <a:t> </a:t>
            </a:r>
            <a:r>
              <a:rPr spc="60" dirty="0"/>
              <a:t>Brazil</a:t>
            </a:r>
            <a:r>
              <a:rPr spc="50" dirty="0"/>
              <a:t> </a:t>
            </a:r>
            <a:r>
              <a:rPr spc="55" dirty="0"/>
              <a:t>and</a:t>
            </a:r>
            <a:r>
              <a:rPr spc="50" dirty="0"/>
              <a:t> also </a:t>
            </a:r>
            <a:r>
              <a:rPr spc="-10" dirty="0"/>
              <a:t>here</a:t>
            </a:r>
            <a:r>
              <a:rPr spc="50" dirty="0"/>
              <a:t> </a:t>
            </a:r>
            <a:r>
              <a:rPr spc="40" dirty="0"/>
              <a:t>in</a:t>
            </a:r>
            <a:r>
              <a:rPr spc="50" dirty="0"/>
              <a:t> Spain.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06" y="166192"/>
            <a:ext cx="852106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3528" y="1070491"/>
            <a:ext cx="4006850" cy="3002915"/>
          </a:xfrm>
          <a:custGeom>
            <a:avLst/>
            <a:gdLst/>
            <a:ahLst/>
            <a:cxnLst/>
            <a:rect l="l" t="t" r="r" b="b"/>
            <a:pathLst>
              <a:path w="4006850" h="3002915">
                <a:moveTo>
                  <a:pt x="0" y="3002517"/>
                </a:moveTo>
                <a:lnTo>
                  <a:pt x="4006260" y="3002517"/>
                </a:lnTo>
                <a:lnTo>
                  <a:pt x="4006260" y="0"/>
                </a:lnTo>
                <a:lnTo>
                  <a:pt x="0" y="0"/>
                </a:lnTo>
                <a:lnTo>
                  <a:pt x="0" y="3002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3528" y="1070491"/>
            <a:ext cx="4006260" cy="3002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21" y="4219529"/>
            <a:ext cx="2454275" cy="400685"/>
          </a:xfrm>
          <a:custGeom>
            <a:avLst/>
            <a:gdLst/>
            <a:ahLst/>
            <a:cxnLst/>
            <a:rect l="l" t="t" r="r" b="b"/>
            <a:pathLst>
              <a:path w="2454275" h="400685">
                <a:moveTo>
                  <a:pt x="0" y="400501"/>
                </a:moveTo>
                <a:lnTo>
                  <a:pt x="2453996" y="400501"/>
                </a:lnTo>
                <a:lnTo>
                  <a:pt x="2453996" y="0"/>
                </a:lnTo>
                <a:lnTo>
                  <a:pt x="0" y="0"/>
                </a:lnTo>
                <a:lnTo>
                  <a:pt x="0" y="400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9091" y="4320061"/>
            <a:ext cx="12757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>
                <a:solidFill>
                  <a:srgbClr val="EFEFEF"/>
                </a:solidFill>
                <a:latin typeface="Calibri"/>
                <a:cs typeface="Calibri"/>
              </a:rPr>
              <a:t>Praça</a:t>
            </a:r>
            <a:r>
              <a:rPr sz="1400" spc="40" dirty="0">
                <a:solidFill>
                  <a:srgbClr val="EFEFEF"/>
                </a:solidFill>
                <a:latin typeface="Calibri"/>
                <a:cs typeface="Calibri"/>
              </a:rPr>
              <a:t> da </a:t>
            </a:r>
            <a:r>
              <a:rPr sz="1400" spc="45" dirty="0">
                <a:solidFill>
                  <a:srgbClr val="EFEFEF"/>
                </a:solidFill>
                <a:latin typeface="Calibri"/>
                <a:cs typeface="Calibri"/>
              </a:rPr>
              <a:t>Alegria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789" y="4489274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80">
                <a:moveTo>
                  <a:pt x="0" y="0"/>
                </a:moveTo>
                <a:lnTo>
                  <a:pt x="1249061" y="0"/>
                </a:lnTo>
              </a:path>
            </a:pathLst>
          </a:custGeom>
          <a:ln w="889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5305" y="4270820"/>
            <a:ext cx="3843020" cy="2984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10945">
              <a:lnSpc>
                <a:spcPct val="100000"/>
              </a:lnSpc>
            </a:pPr>
            <a:r>
              <a:rPr sz="1400" u="sng" spc="35" dirty="0">
                <a:solidFill>
                  <a:srgbClr val="EFEFEF"/>
                </a:solidFill>
                <a:latin typeface="Calibri"/>
                <a:cs typeface="Calibri"/>
              </a:rPr>
              <a:t>Hospital</a:t>
            </a:r>
            <a:r>
              <a:rPr sz="1400" u="sng" spc="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1400" u="sng" spc="2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1400" u="sng" spc="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1400" u="sng" spc="15" dirty="0">
                <a:solidFill>
                  <a:srgbClr val="EFEFEF"/>
                </a:solidFill>
                <a:latin typeface="Calibri"/>
                <a:cs typeface="Calibri"/>
              </a:rPr>
              <a:t>Arroios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298" y="831131"/>
            <a:ext cx="2454275" cy="3176270"/>
          </a:xfrm>
          <a:custGeom>
            <a:avLst/>
            <a:gdLst/>
            <a:ahLst/>
            <a:cxnLst/>
            <a:rect l="l" t="t" r="r" b="b"/>
            <a:pathLst>
              <a:path w="2454275" h="3176270">
                <a:moveTo>
                  <a:pt x="0" y="3175833"/>
                </a:moveTo>
                <a:lnTo>
                  <a:pt x="2454045" y="3175833"/>
                </a:lnTo>
                <a:lnTo>
                  <a:pt x="2454045" y="0"/>
                </a:lnTo>
                <a:lnTo>
                  <a:pt x="0" y="0"/>
                </a:lnTo>
                <a:lnTo>
                  <a:pt x="0" y="3175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99" y="831134"/>
            <a:ext cx="2454043" cy="317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8845" y="891302"/>
            <a:ext cx="2002789" cy="2832100"/>
          </a:xfrm>
          <a:custGeom>
            <a:avLst/>
            <a:gdLst/>
            <a:ahLst/>
            <a:cxnLst/>
            <a:rect l="l" t="t" r="r" b="b"/>
            <a:pathLst>
              <a:path w="2002789" h="2832100">
                <a:moveTo>
                  <a:pt x="0" y="2831936"/>
                </a:moveTo>
                <a:lnTo>
                  <a:pt x="2002273" y="2831936"/>
                </a:lnTo>
                <a:lnTo>
                  <a:pt x="2002273" y="0"/>
                </a:lnTo>
                <a:lnTo>
                  <a:pt x="0" y="0"/>
                </a:lnTo>
                <a:lnTo>
                  <a:pt x="0" y="2831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8845" y="891302"/>
            <a:ext cx="2002273" cy="2831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06" y="445023"/>
            <a:ext cx="126301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000" b="1" spc="40" dirty="0">
                <a:solidFill>
                  <a:srgbClr val="FFFFFF"/>
                </a:solidFill>
                <a:latin typeface="Calibri"/>
                <a:cs typeface="Calibri"/>
              </a:rPr>
              <a:t>Index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797" y="1392870"/>
            <a:ext cx="3293110" cy="3692525"/>
          </a:xfrm>
          <a:custGeom>
            <a:avLst/>
            <a:gdLst/>
            <a:ahLst/>
            <a:cxnLst/>
            <a:rect l="l" t="t" r="r" b="b"/>
            <a:pathLst>
              <a:path w="3293110" h="3692525">
                <a:moveTo>
                  <a:pt x="0" y="3692408"/>
                </a:moveTo>
                <a:lnTo>
                  <a:pt x="3292510" y="3692408"/>
                </a:lnTo>
                <a:lnTo>
                  <a:pt x="3292510" y="0"/>
                </a:lnTo>
                <a:lnTo>
                  <a:pt x="0" y="0"/>
                </a:lnTo>
                <a:lnTo>
                  <a:pt x="0" y="3692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460" y="1501263"/>
            <a:ext cx="204343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 indent="-377825">
              <a:lnSpc>
                <a:spcPct val="100000"/>
              </a:lnSpc>
              <a:buClr>
                <a:srgbClr val="EFEFEF"/>
              </a:buClr>
              <a:buFont typeface="Calibri"/>
              <a:buAutoNum type="arabicPeriod"/>
              <a:tabLst>
                <a:tab pos="415290" algn="l"/>
              </a:tabLst>
            </a:pPr>
            <a:r>
              <a:rPr sz="1800" spc="30" dirty="0">
                <a:solidFill>
                  <a:srgbClr val="EFEFEF"/>
                </a:solidFill>
                <a:latin typeface="Calibri"/>
                <a:cs typeface="Calibri"/>
              </a:rPr>
              <a:t>Genealogy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EFEFEF"/>
                </a:solidFill>
                <a:latin typeface="Calibri"/>
                <a:cs typeface="Calibri"/>
              </a:rPr>
              <a:t>maps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EFEF"/>
              </a:buClr>
              <a:buFont typeface="Calibri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414655" indent="-401955">
              <a:lnSpc>
                <a:spcPct val="100000"/>
              </a:lnSpc>
              <a:buClr>
                <a:srgbClr val="EFEFEF"/>
              </a:buClr>
              <a:buFont typeface="Calibri"/>
              <a:buAutoNum type="arabicPeriod"/>
              <a:tabLst>
                <a:tab pos="415290" algn="l"/>
              </a:tabLst>
            </a:pP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Story </a:t>
            </a:r>
            <a:r>
              <a:rPr sz="1800" spc="3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EFEFEF"/>
                </a:solidFill>
                <a:latin typeface="Calibri"/>
                <a:cs typeface="Calibri"/>
              </a:rPr>
              <a:t>a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EFEFEF"/>
                </a:solidFill>
                <a:latin typeface="Calibri"/>
                <a:cs typeface="Calibri"/>
              </a:rPr>
              <a:t>river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626" y="2606164"/>
            <a:ext cx="2383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6559" algn="l"/>
              </a:tabLst>
            </a:pPr>
            <a:r>
              <a:rPr sz="1800" spc="5" dirty="0">
                <a:solidFill>
                  <a:srgbClr val="EFEFEF"/>
                </a:solidFill>
                <a:latin typeface="Calibri"/>
                <a:cs typeface="Calibri"/>
              </a:rPr>
              <a:t>3.	</a:t>
            </a:r>
            <a:r>
              <a:rPr sz="1800" spc="25" dirty="0">
                <a:solidFill>
                  <a:srgbClr val="EFEFEF"/>
                </a:solidFill>
                <a:latin typeface="Calibri"/>
                <a:cs typeface="Calibri"/>
              </a:rPr>
              <a:t>Conflicts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EFEFEF"/>
                </a:solidFill>
                <a:latin typeface="Calibri"/>
                <a:cs typeface="Calibri"/>
              </a:rPr>
              <a:t>Worldwide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911" y="3158614"/>
            <a:ext cx="15697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2275" algn="l"/>
              </a:tabLst>
            </a:pPr>
            <a:r>
              <a:rPr sz="1800" spc="25" dirty="0">
                <a:solidFill>
                  <a:srgbClr val="EFEFEF"/>
                </a:solidFill>
                <a:latin typeface="Calibri"/>
                <a:cs typeface="Calibri"/>
              </a:rPr>
              <a:t>4.	</a:t>
            </a:r>
            <a:r>
              <a:rPr sz="1800" spc="-50" dirty="0">
                <a:solidFill>
                  <a:srgbClr val="EFEFEF"/>
                </a:solidFill>
                <a:latin typeface="Calibri"/>
                <a:cs typeface="Calibri"/>
              </a:rPr>
              <a:t>We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EFEFEF"/>
                </a:solidFill>
                <a:latin typeface="Calibri"/>
                <a:cs typeface="Calibri"/>
              </a:rPr>
              <a:t>Suggest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3756" y="3420095"/>
            <a:ext cx="2508885" cy="1665605"/>
          </a:xfrm>
          <a:custGeom>
            <a:avLst/>
            <a:gdLst/>
            <a:ahLst/>
            <a:cxnLst/>
            <a:rect l="l" t="t" r="r" b="b"/>
            <a:pathLst>
              <a:path w="2508885" h="1665604">
                <a:moveTo>
                  <a:pt x="0" y="1665183"/>
                </a:moveTo>
                <a:lnTo>
                  <a:pt x="2508741" y="1665183"/>
                </a:lnTo>
                <a:lnTo>
                  <a:pt x="2508741" y="0"/>
                </a:lnTo>
                <a:lnTo>
                  <a:pt x="0" y="0"/>
                </a:lnTo>
                <a:lnTo>
                  <a:pt x="0" y="1665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756" y="3420100"/>
            <a:ext cx="2508741" cy="1665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9054" y="57994"/>
            <a:ext cx="5099685" cy="2657475"/>
          </a:xfrm>
          <a:custGeom>
            <a:avLst/>
            <a:gdLst/>
            <a:ahLst/>
            <a:cxnLst/>
            <a:rect l="l" t="t" r="r" b="b"/>
            <a:pathLst>
              <a:path w="5099684" h="2657475">
                <a:moveTo>
                  <a:pt x="0" y="2657404"/>
                </a:moveTo>
                <a:lnTo>
                  <a:pt x="5099334" y="2657404"/>
                </a:lnTo>
                <a:lnTo>
                  <a:pt x="5099334" y="0"/>
                </a:lnTo>
                <a:lnTo>
                  <a:pt x="0" y="0"/>
                </a:lnTo>
                <a:lnTo>
                  <a:pt x="0" y="2657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9054" y="57994"/>
            <a:ext cx="5099334" cy="2657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6404" y="2662629"/>
            <a:ext cx="1864360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1400" b="1" spc="15" dirty="0">
                <a:solidFill>
                  <a:srgbClr val="EFEFEF"/>
                </a:solidFill>
                <a:latin typeface="Calibri"/>
                <a:cs typeface="Calibri"/>
              </a:rPr>
              <a:t>School</a:t>
            </a:r>
            <a:r>
              <a:rPr sz="1400" b="1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rgbClr val="EFEFEF"/>
                </a:solidFill>
                <a:latin typeface="Calibri"/>
                <a:cs typeface="Calibri"/>
              </a:rPr>
              <a:t>location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6548" y="2854342"/>
            <a:ext cx="2812415" cy="1875155"/>
          </a:xfrm>
          <a:custGeom>
            <a:avLst/>
            <a:gdLst/>
            <a:ahLst/>
            <a:cxnLst/>
            <a:rect l="l" t="t" r="r" b="b"/>
            <a:pathLst>
              <a:path w="2812415" h="1875154">
                <a:moveTo>
                  <a:pt x="0" y="1874580"/>
                </a:moveTo>
                <a:lnTo>
                  <a:pt x="2811828" y="1874580"/>
                </a:lnTo>
                <a:lnTo>
                  <a:pt x="2811828" y="0"/>
                </a:lnTo>
                <a:lnTo>
                  <a:pt x="0" y="0"/>
                </a:lnTo>
                <a:lnTo>
                  <a:pt x="0" y="1874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6548" y="2854351"/>
            <a:ext cx="2811825" cy="1874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2482" y="4728925"/>
            <a:ext cx="2812415" cy="377825"/>
          </a:xfrm>
          <a:custGeom>
            <a:avLst/>
            <a:gdLst/>
            <a:ahLst/>
            <a:cxnLst/>
            <a:rect l="l" t="t" r="r" b="b"/>
            <a:pathLst>
              <a:path w="2812415" h="377825">
                <a:moveTo>
                  <a:pt x="0" y="377403"/>
                </a:moveTo>
                <a:lnTo>
                  <a:pt x="2811898" y="377403"/>
                </a:lnTo>
                <a:lnTo>
                  <a:pt x="2811898" y="0"/>
                </a:lnTo>
                <a:lnTo>
                  <a:pt x="0" y="0"/>
                </a:lnTo>
                <a:lnTo>
                  <a:pt x="0" y="37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5505" y="4829458"/>
            <a:ext cx="26631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EFEFEF"/>
                </a:solidFill>
                <a:latin typeface="Calibri"/>
                <a:cs typeface="Calibri"/>
              </a:rPr>
              <a:t>Mayor</a:t>
            </a:r>
            <a:r>
              <a:rPr sz="1400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1400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EFEFEF"/>
                </a:solidFill>
                <a:latin typeface="Calibri"/>
                <a:cs typeface="Calibri"/>
              </a:rPr>
              <a:t>Lisbon:</a:t>
            </a:r>
            <a:r>
              <a:rPr sz="1400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EFEFEF"/>
                </a:solidFill>
                <a:latin typeface="Calibri"/>
                <a:cs typeface="Calibri"/>
              </a:rPr>
              <a:t>Fernando</a:t>
            </a:r>
            <a:r>
              <a:rPr sz="1400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EFEFEF"/>
                </a:solidFill>
                <a:latin typeface="Calibri"/>
                <a:cs typeface="Calibri"/>
              </a:rPr>
              <a:t>Medina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06" y="138443"/>
            <a:ext cx="3550920" cy="793115"/>
          </a:xfrm>
          <a:custGeom>
            <a:avLst/>
            <a:gdLst/>
            <a:ahLst/>
            <a:cxnLst/>
            <a:rect l="l" t="t" r="r" b="b"/>
            <a:pathLst>
              <a:path w="3550920" h="793115">
                <a:moveTo>
                  <a:pt x="0" y="792598"/>
                </a:moveTo>
                <a:lnTo>
                  <a:pt x="3550798" y="792598"/>
                </a:lnTo>
                <a:lnTo>
                  <a:pt x="3550798" y="0"/>
                </a:lnTo>
                <a:lnTo>
                  <a:pt x="0" y="0"/>
                </a:lnTo>
                <a:lnTo>
                  <a:pt x="0" y="792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64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3600" spc="125" dirty="0"/>
              <a:t>Portugal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6129" y="835603"/>
            <a:ext cx="965835" cy="334645"/>
          </a:xfrm>
          <a:custGeom>
            <a:avLst/>
            <a:gdLst/>
            <a:ahLst/>
            <a:cxnLst/>
            <a:rect l="l" t="t" r="r" b="b"/>
            <a:pathLst>
              <a:path w="965835" h="334644">
                <a:moveTo>
                  <a:pt x="0" y="334493"/>
                </a:moveTo>
                <a:lnTo>
                  <a:pt x="965393" y="334493"/>
                </a:lnTo>
                <a:lnTo>
                  <a:pt x="965393" y="0"/>
                </a:lnTo>
                <a:lnTo>
                  <a:pt x="0" y="0"/>
                </a:lnTo>
                <a:lnTo>
                  <a:pt x="0" y="334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155" y="943999"/>
            <a:ext cx="644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Lisbon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29" y="1227963"/>
            <a:ext cx="5317490" cy="2073910"/>
          </a:xfrm>
          <a:custGeom>
            <a:avLst/>
            <a:gdLst/>
            <a:ahLst/>
            <a:cxnLst/>
            <a:rect l="l" t="t" r="r" b="b"/>
            <a:pathLst>
              <a:path w="5317490" h="2073910">
                <a:moveTo>
                  <a:pt x="0" y="2073700"/>
                </a:moveTo>
                <a:lnTo>
                  <a:pt x="5317205" y="2073700"/>
                </a:lnTo>
                <a:lnTo>
                  <a:pt x="5317205" y="0"/>
                </a:lnTo>
                <a:lnTo>
                  <a:pt x="0" y="0"/>
                </a:lnTo>
                <a:lnTo>
                  <a:pt x="0" y="207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29" y="1227963"/>
            <a:ext cx="5317200" cy="207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4730" y="66501"/>
            <a:ext cx="3329304" cy="1873250"/>
          </a:xfrm>
          <a:custGeom>
            <a:avLst/>
            <a:gdLst/>
            <a:ahLst/>
            <a:cxnLst/>
            <a:rect l="l" t="t" r="r" b="b"/>
            <a:pathLst>
              <a:path w="3329304" h="1873250">
                <a:moveTo>
                  <a:pt x="0" y="1872697"/>
                </a:moveTo>
                <a:lnTo>
                  <a:pt x="3329269" y="1872697"/>
                </a:lnTo>
                <a:lnTo>
                  <a:pt x="3329269" y="0"/>
                </a:lnTo>
                <a:lnTo>
                  <a:pt x="0" y="0"/>
                </a:lnTo>
                <a:lnTo>
                  <a:pt x="0" y="1872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4730" y="66501"/>
            <a:ext cx="3329269" cy="1872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0191" y="2019394"/>
            <a:ext cx="3118485" cy="2073910"/>
          </a:xfrm>
          <a:custGeom>
            <a:avLst/>
            <a:gdLst/>
            <a:ahLst/>
            <a:cxnLst/>
            <a:rect l="l" t="t" r="r" b="b"/>
            <a:pathLst>
              <a:path w="3118484" h="2073910">
                <a:moveTo>
                  <a:pt x="0" y="2073700"/>
                </a:moveTo>
                <a:lnTo>
                  <a:pt x="3118347" y="2073700"/>
                </a:lnTo>
                <a:lnTo>
                  <a:pt x="3118347" y="0"/>
                </a:lnTo>
                <a:lnTo>
                  <a:pt x="0" y="0"/>
                </a:lnTo>
                <a:lnTo>
                  <a:pt x="0" y="207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0191" y="2019400"/>
            <a:ext cx="3118347" cy="2073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359525"/>
            <a:ext cx="3118485" cy="1754505"/>
          </a:xfrm>
          <a:custGeom>
            <a:avLst/>
            <a:gdLst/>
            <a:ahLst/>
            <a:cxnLst/>
            <a:rect l="l" t="t" r="r" b="b"/>
            <a:pathLst>
              <a:path w="3118485" h="1754504">
                <a:moveTo>
                  <a:pt x="0" y="1754053"/>
                </a:moveTo>
                <a:lnTo>
                  <a:pt x="3118317" y="1754053"/>
                </a:lnTo>
                <a:lnTo>
                  <a:pt x="3118317" y="0"/>
                </a:lnTo>
                <a:lnTo>
                  <a:pt x="0" y="0"/>
                </a:lnTo>
                <a:lnTo>
                  <a:pt x="0" y="1754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359525"/>
            <a:ext cx="3118317" cy="1754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4186" y="3359525"/>
            <a:ext cx="2244090" cy="1754505"/>
          </a:xfrm>
          <a:custGeom>
            <a:avLst/>
            <a:gdLst/>
            <a:ahLst/>
            <a:cxnLst/>
            <a:rect l="l" t="t" r="r" b="b"/>
            <a:pathLst>
              <a:path w="2244090" h="1754504">
                <a:moveTo>
                  <a:pt x="0" y="1754053"/>
                </a:moveTo>
                <a:lnTo>
                  <a:pt x="2243553" y="1754053"/>
                </a:lnTo>
                <a:lnTo>
                  <a:pt x="2243553" y="0"/>
                </a:lnTo>
                <a:lnTo>
                  <a:pt x="0" y="0"/>
                </a:lnTo>
                <a:lnTo>
                  <a:pt x="0" y="1754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4186" y="3359525"/>
            <a:ext cx="2243553" cy="175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105" y="330296"/>
            <a:ext cx="3155950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  <a:tabLst>
                <a:tab pos="542290" algn="l"/>
              </a:tabLst>
            </a:pP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1.	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Genealogy</a:t>
            </a:r>
            <a:r>
              <a:rPr sz="24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Calibri"/>
                <a:cs typeface="Calibri"/>
              </a:rPr>
              <a:t>maps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0696" y="2376452"/>
            <a:ext cx="2103755" cy="391160"/>
          </a:xfrm>
          <a:custGeom>
            <a:avLst/>
            <a:gdLst/>
            <a:ahLst/>
            <a:cxnLst/>
            <a:rect l="l" t="t" r="r" b="b"/>
            <a:pathLst>
              <a:path w="2103754" h="391160">
                <a:moveTo>
                  <a:pt x="0" y="390595"/>
                </a:moveTo>
                <a:lnTo>
                  <a:pt x="2103299" y="390595"/>
                </a:lnTo>
                <a:lnTo>
                  <a:pt x="2103299" y="0"/>
                </a:lnTo>
                <a:lnTo>
                  <a:pt x="0" y="0"/>
                </a:lnTo>
                <a:lnTo>
                  <a:pt x="0" y="390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3733" y="2484841"/>
            <a:ext cx="1466850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800" spc="35" dirty="0">
                <a:solidFill>
                  <a:srgbClr val="EFEFEF"/>
                </a:solidFill>
                <a:latin typeface="Calibri"/>
                <a:cs typeface="Calibri"/>
              </a:rPr>
              <a:t>Administrative </a:t>
            </a:r>
            <a:r>
              <a:rPr sz="1800" spc="40" dirty="0">
                <a:solidFill>
                  <a:srgbClr val="EFEFEF"/>
                </a:solidFill>
                <a:latin typeface="Calibri"/>
                <a:cs typeface="Calibri"/>
              </a:rPr>
              <a:t>divisions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EFEFEF"/>
                </a:solidFill>
                <a:latin typeface="Calibri"/>
                <a:cs typeface="Calibri"/>
              </a:rPr>
              <a:t>Portugal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4837" y="166303"/>
            <a:ext cx="3396615" cy="4811395"/>
          </a:xfrm>
          <a:custGeom>
            <a:avLst/>
            <a:gdLst/>
            <a:ahLst/>
            <a:cxnLst/>
            <a:rect l="l" t="t" r="r" b="b"/>
            <a:pathLst>
              <a:path w="3396615" h="4811395">
                <a:moveTo>
                  <a:pt x="0" y="4810902"/>
                </a:moveTo>
                <a:lnTo>
                  <a:pt x="3396264" y="4810902"/>
                </a:lnTo>
                <a:lnTo>
                  <a:pt x="3396264" y="0"/>
                </a:lnTo>
                <a:lnTo>
                  <a:pt x="0" y="0"/>
                </a:lnTo>
                <a:lnTo>
                  <a:pt x="0" y="4810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837" y="166303"/>
            <a:ext cx="3396264" cy="481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705" y="1654698"/>
            <a:ext cx="1652270" cy="3065145"/>
          </a:xfrm>
          <a:custGeom>
            <a:avLst/>
            <a:gdLst/>
            <a:ahLst/>
            <a:cxnLst/>
            <a:rect l="l" t="t" r="r" b="b"/>
            <a:pathLst>
              <a:path w="1652270" h="3065145">
                <a:moveTo>
                  <a:pt x="0" y="3064855"/>
                </a:moveTo>
                <a:lnTo>
                  <a:pt x="1652147" y="3064855"/>
                </a:lnTo>
                <a:lnTo>
                  <a:pt x="1652147" y="0"/>
                </a:lnTo>
                <a:lnTo>
                  <a:pt x="0" y="0"/>
                </a:lnTo>
                <a:lnTo>
                  <a:pt x="0" y="30648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705" y="1654698"/>
            <a:ext cx="1652147" cy="306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48" y="4764904"/>
            <a:ext cx="2103755" cy="379095"/>
          </a:xfrm>
          <a:custGeom>
            <a:avLst/>
            <a:gdLst/>
            <a:ahLst/>
            <a:cxnLst/>
            <a:rect l="l" t="t" r="r" b="b"/>
            <a:pathLst>
              <a:path w="2103755" h="379095">
                <a:moveTo>
                  <a:pt x="0" y="378595"/>
                </a:moveTo>
                <a:lnTo>
                  <a:pt x="2103299" y="378595"/>
                </a:lnTo>
                <a:lnTo>
                  <a:pt x="2103299" y="0"/>
                </a:lnTo>
                <a:lnTo>
                  <a:pt x="0" y="0"/>
                </a:lnTo>
                <a:lnTo>
                  <a:pt x="0" y="378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273" y="4865439"/>
            <a:ext cx="9372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legend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47" y="458282"/>
            <a:ext cx="8521065" cy="572770"/>
          </a:xfrm>
          <a:custGeom>
            <a:avLst/>
            <a:gdLst/>
            <a:ahLst/>
            <a:cxnLst/>
            <a:rect l="l" t="t" r="r" b="b"/>
            <a:pathLst>
              <a:path w="8521065" h="572769">
                <a:moveTo>
                  <a:pt x="0" y="572703"/>
                </a:moveTo>
                <a:lnTo>
                  <a:pt x="8520592" y="572703"/>
                </a:lnTo>
                <a:lnTo>
                  <a:pt x="8520592" y="0"/>
                </a:lnTo>
                <a:lnTo>
                  <a:pt x="0" y="0"/>
                </a:lnTo>
                <a:lnTo>
                  <a:pt x="0" y="57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272" y="602025"/>
            <a:ext cx="33020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70" dirty="0">
                <a:solidFill>
                  <a:srgbClr val="FFFFFF"/>
                </a:solidFill>
                <a:latin typeface="Calibri"/>
                <a:cs typeface="Calibri"/>
              </a:rPr>
              <a:t>Genealogy</a:t>
            </a:r>
            <a:r>
              <a:rPr sz="3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FFFFFF"/>
                </a:solidFill>
                <a:latin typeface="Calibri"/>
                <a:cs typeface="Calibri"/>
              </a:rPr>
              <a:t>maps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522" y="1030976"/>
            <a:ext cx="8521065" cy="1034415"/>
          </a:xfrm>
          <a:custGeom>
            <a:avLst/>
            <a:gdLst/>
            <a:ahLst/>
            <a:cxnLst/>
            <a:rect l="l" t="t" r="r" b="b"/>
            <a:pathLst>
              <a:path w="8521065" h="1034414">
                <a:moveTo>
                  <a:pt x="0" y="1034104"/>
                </a:moveTo>
                <a:lnTo>
                  <a:pt x="8520592" y="1034104"/>
                </a:lnTo>
                <a:lnTo>
                  <a:pt x="8520592" y="0"/>
                </a:lnTo>
                <a:lnTo>
                  <a:pt x="0" y="0"/>
                </a:lnTo>
                <a:lnTo>
                  <a:pt x="0" y="1034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2196" y="1627388"/>
            <a:ext cx="1463675" cy="277495"/>
          </a:xfrm>
          <a:custGeom>
            <a:avLst/>
            <a:gdLst/>
            <a:ahLst/>
            <a:cxnLst/>
            <a:rect l="l" t="t" r="r" b="b"/>
            <a:pathLst>
              <a:path w="1463675" h="277494">
                <a:moveTo>
                  <a:pt x="0" y="0"/>
                </a:moveTo>
                <a:lnTo>
                  <a:pt x="1463253" y="0"/>
                </a:lnTo>
                <a:lnTo>
                  <a:pt x="1463253" y="277063"/>
                </a:lnTo>
                <a:lnTo>
                  <a:pt x="0" y="277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89492" y="1653714"/>
            <a:ext cx="14890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0096A6"/>
                </a:solidFill>
                <a:latin typeface="Calibri"/>
                <a:cs typeface="Calibri"/>
                <a:hlinkClick r:id="rId3"/>
              </a:rPr>
              <a:t>Matilde</a:t>
            </a:r>
            <a:r>
              <a:rPr sz="1800" spc="50" dirty="0">
                <a:solidFill>
                  <a:srgbClr val="0096A6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spc="45" dirty="0">
                <a:solidFill>
                  <a:srgbClr val="0096A6"/>
                </a:solidFill>
                <a:latin typeface="Calibri"/>
                <a:cs typeface="Calibri"/>
                <a:hlinkClick r:id="rId3"/>
              </a:rPr>
              <a:t>Santos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2196" y="1867662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253" y="0"/>
                </a:lnTo>
              </a:path>
            </a:pathLst>
          </a:custGeom>
          <a:ln w="11429">
            <a:solidFill>
              <a:srgbClr val="009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247" y="2118121"/>
            <a:ext cx="4748530" cy="2916555"/>
          </a:xfrm>
          <a:custGeom>
            <a:avLst/>
            <a:gdLst/>
            <a:ahLst/>
            <a:cxnLst/>
            <a:rect l="l" t="t" r="r" b="b"/>
            <a:pathLst>
              <a:path w="4748530" h="2916554">
                <a:moveTo>
                  <a:pt x="0" y="2916448"/>
                </a:moveTo>
                <a:lnTo>
                  <a:pt x="4748329" y="2916448"/>
                </a:lnTo>
                <a:lnTo>
                  <a:pt x="4748329" y="0"/>
                </a:lnTo>
                <a:lnTo>
                  <a:pt x="0" y="0"/>
                </a:lnTo>
                <a:lnTo>
                  <a:pt x="0" y="2916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250" y="2118121"/>
            <a:ext cx="5828290" cy="291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6576" y="2118121"/>
            <a:ext cx="4136390" cy="2916555"/>
          </a:xfrm>
          <a:custGeom>
            <a:avLst/>
            <a:gdLst/>
            <a:ahLst/>
            <a:cxnLst/>
            <a:rect l="l" t="t" r="r" b="b"/>
            <a:pathLst>
              <a:path w="4136390" h="2916554">
                <a:moveTo>
                  <a:pt x="0" y="2916460"/>
                </a:moveTo>
                <a:lnTo>
                  <a:pt x="4135800" y="2916460"/>
                </a:lnTo>
                <a:lnTo>
                  <a:pt x="4135800" y="0"/>
                </a:lnTo>
                <a:lnTo>
                  <a:pt x="0" y="0"/>
                </a:lnTo>
                <a:lnTo>
                  <a:pt x="0" y="2916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6576" y="2118121"/>
            <a:ext cx="4135800" cy="291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71" y="458282"/>
            <a:ext cx="8521065" cy="572770"/>
          </a:xfrm>
          <a:custGeom>
            <a:avLst/>
            <a:gdLst/>
            <a:ahLst/>
            <a:cxnLst/>
            <a:rect l="l" t="t" r="r" b="b"/>
            <a:pathLst>
              <a:path w="8521065" h="572769">
                <a:moveTo>
                  <a:pt x="0" y="572703"/>
                </a:moveTo>
                <a:lnTo>
                  <a:pt x="8520592" y="572703"/>
                </a:lnTo>
                <a:lnTo>
                  <a:pt x="8520592" y="0"/>
                </a:lnTo>
                <a:lnTo>
                  <a:pt x="0" y="0"/>
                </a:lnTo>
                <a:lnTo>
                  <a:pt x="0" y="57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197" y="602025"/>
            <a:ext cx="33020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70" dirty="0">
                <a:solidFill>
                  <a:srgbClr val="FFFFFF"/>
                </a:solidFill>
                <a:latin typeface="Calibri"/>
                <a:cs typeface="Calibri"/>
              </a:rPr>
              <a:t>Genealogy</a:t>
            </a:r>
            <a:r>
              <a:rPr sz="3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FFFFFF"/>
                </a:solidFill>
                <a:latin typeface="Calibri"/>
                <a:cs typeface="Calibri"/>
              </a:rPr>
              <a:t>maps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99" y="1608902"/>
            <a:ext cx="3200400" cy="2207260"/>
          </a:xfrm>
          <a:custGeom>
            <a:avLst/>
            <a:gdLst/>
            <a:ahLst/>
            <a:cxnLst/>
            <a:rect l="l" t="t" r="r" b="b"/>
            <a:pathLst>
              <a:path w="3200400" h="2207260">
                <a:moveTo>
                  <a:pt x="0" y="2206800"/>
                </a:moveTo>
                <a:lnTo>
                  <a:pt x="3199790" y="2206800"/>
                </a:lnTo>
                <a:lnTo>
                  <a:pt x="3199790" y="0"/>
                </a:lnTo>
                <a:lnTo>
                  <a:pt x="0" y="0"/>
                </a:lnTo>
                <a:lnTo>
                  <a:pt x="0" y="2206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024" y="1717290"/>
            <a:ext cx="17532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sng" spc="-45" dirty="0">
                <a:solidFill>
                  <a:srgbClr val="FFE598"/>
                </a:solidFill>
                <a:latin typeface="Calibri"/>
                <a:cs typeface="Calibri"/>
                <a:hlinkClick r:id="rId3"/>
              </a:rPr>
              <a:t>10ºSE1</a:t>
            </a:r>
            <a:r>
              <a:rPr sz="1800" u="sng" spc="5" dirty="0">
                <a:solidFill>
                  <a:srgbClr val="FFE59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800" u="sng" spc="135" dirty="0">
                <a:solidFill>
                  <a:srgbClr val="FFE598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u="sng" spc="5" dirty="0">
                <a:solidFill>
                  <a:srgbClr val="FFE59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800" u="sng" spc="25" dirty="0">
                <a:solidFill>
                  <a:srgbClr val="FFE598"/>
                </a:solidFill>
                <a:latin typeface="Calibri"/>
                <a:cs typeface="Calibri"/>
                <a:hlinkClick r:id="rId3"/>
              </a:rPr>
              <a:t>Our</a:t>
            </a:r>
            <a:r>
              <a:rPr sz="1800" u="sng" spc="5" dirty="0">
                <a:solidFill>
                  <a:srgbClr val="FFE59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800" u="sng" spc="45" dirty="0">
                <a:solidFill>
                  <a:srgbClr val="FFE598"/>
                </a:solidFill>
                <a:latin typeface="Calibri"/>
                <a:cs typeface="Calibri"/>
                <a:hlinkClick r:id="rId3"/>
              </a:rPr>
              <a:t>class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6975" y="1030976"/>
            <a:ext cx="5787390" cy="4023995"/>
          </a:xfrm>
          <a:custGeom>
            <a:avLst/>
            <a:gdLst/>
            <a:ahLst/>
            <a:cxnLst/>
            <a:rect l="l" t="t" r="r" b="b"/>
            <a:pathLst>
              <a:path w="5787390" h="4023995">
                <a:moveTo>
                  <a:pt x="0" y="4023786"/>
                </a:moveTo>
                <a:lnTo>
                  <a:pt x="5787024" y="4023786"/>
                </a:lnTo>
                <a:lnTo>
                  <a:pt x="5787024" y="0"/>
                </a:lnTo>
                <a:lnTo>
                  <a:pt x="0" y="0"/>
                </a:lnTo>
                <a:lnTo>
                  <a:pt x="0" y="4023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6975" y="1030976"/>
            <a:ext cx="5787024" cy="4023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06" y="115260"/>
            <a:ext cx="8521065" cy="572770"/>
          </a:xfrm>
          <a:custGeom>
            <a:avLst/>
            <a:gdLst/>
            <a:ahLst/>
            <a:cxnLst/>
            <a:rect l="l" t="t" r="r" b="b"/>
            <a:pathLst>
              <a:path w="8521065" h="572770">
                <a:moveTo>
                  <a:pt x="0" y="572703"/>
                </a:moveTo>
                <a:lnTo>
                  <a:pt x="8520592" y="572703"/>
                </a:lnTo>
                <a:lnTo>
                  <a:pt x="8520592" y="0"/>
                </a:lnTo>
                <a:lnTo>
                  <a:pt x="0" y="0"/>
                </a:lnTo>
                <a:lnTo>
                  <a:pt x="0" y="57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509" y="243291"/>
            <a:ext cx="27990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0700" algn="l"/>
              </a:tabLst>
            </a:pP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2.	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river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story...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094" y="2134325"/>
            <a:ext cx="2820670" cy="2124710"/>
          </a:xfrm>
          <a:custGeom>
            <a:avLst/>
            <a:gdLst/>
            <a:ahLst/>
            <a:cxnLst/>
            <a:rect l="l" t="t" r="r" b="b"/>
            <a:pathLst>
              <a:path w="2820670" h="2124710">
                <a:moveTo>
                  <a:pt x="0" y="2124300"/>
                </a:moveTo>
                <a:lnTo>
                  <a:pt x="2820198" y="2124300"/>
                </a:lnTo>
                <a:lnTo>
                  <a:pt x="2820198" y="0"/>
                </a:lnTo>
                <a:lnTo>
                  <a:pt x="0" y="0"/>
                </a:lnTo>
                <a:lnTo>
                  <a:pt x="0" y="212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100" y="2134325"/>
            <a:ext cx="2820192" cy="21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921" y="4356649"/>
            <a:ext cx="2629535" cy="3657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Toledo,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España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6010" y="2134325"/>
            <a:ext cx="2903220" cy="2080260"/>
          </a:xfrm>
          <a:custGeom>
            <a:avLst/>
            <a:gdLst/>
            <a:ahLst/>
            <a:cxnLst/>
            <a:rect l="l" t="t" r="r" b="b"/>
            <a:pathLst>
              <a:path w="2903220" h="2080260">
                <a:moveTo>
                  <a:pt x="0" y="2079723"/>
                </a:moveTo>
                <a:lnTo>
                  <a:pt x="2903006" y="2079723"/>
                </a:lnTo>
                <a:lnTo>
                  <a:pt x="2903006" y="0"/>
                </a:lnTo>
                <a:lnTo>
                  <a:pt x="0" y="0"/>
                </a:lnTo>
                <a:lnTo>
                  <a:pt x="0" y="207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6010" y="2134325"/>
            <a:ext cx="2902997" cy="207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0269" y="4258626"/>
            <a:ext cx="2157095" cy="508000"/>
          </a:xfrm>
          <a:custGeom>
            <a:avLst/>
            <a:gdLst/>
            <a:ahLst/>
            <a:cxnLst/>
            <a:rect l="l" t="t" r="r" b="b"/>
            <a:pathLst>
              <a:path w="2157095" h="508000">
                <a:moveTo>
                  <a:pt x="0" y="507897"/>
                </a:moveTo>
                <a:lnTo>
                  <a:pt x="2156697" y="507897"/>
                </a:lnTo>
                <a:lnTo>
                  <a:pt x="2156697" y="0"/>
                </a:lnTo>
                <a:lnTo>
                  <a:pt x="0" y="0"/>
                </a:lnTo>
                <a:lnTo>
                  <a:pt x="0" y="50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43302" y="4367020"/>
            <a:ext cx="1974214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Presa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José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Oriol,España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27591" y="2134325"/>
            <a:ext cx="2629535" cy="2080260"/>
          </a:xfrm>
          <a:custGeom>
            <a:avLst/>
            <a:gdLst/>
            <a:ahLst/>
            <a:cxnLst/>
            <a:rect l="l" t="t" r="r" b="b"/>
            <a:pathLst>
              <a:path w="2629534" h="2080260">
                <a:moveTo>
                  <a:pt x="0" y="2079723"/>
                </a:moveTo>
                <a:lnTo>
                  <a:pt x="2629198" y="2079723"/>
                </a:lnTo>
                <a:lnTo>
                  <a:pt x="2629198" y="0"/>
                </a:lnTo>
                <a:lnTo>
                  <a:pt x="0" y="0"/>
                </a:lnTo>
                <a:lnTo>
                  <a:pt x="0" y="207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7591" y="2134325"/>
            <a:ext cx="2629168" cy="2079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4093" y="4329872"/>
            <a:ext cx="1996439" cy="365760"/>
          </a:xfrm>
          <a:custGeom>
            <a:avLst/>
            <a:gdLst/>
            <a:ahLst/>
            <a:cxnLst/>
            <a:rect l="l" t="t" r="r" b="b"/>
            <a:pathLst>
              <a:path w="1996440" h="365760">
                <a:moveTo>
                  <a:pt x="0" y="365403"/>
                </a:moveTo>
                <a:lnTo>
                  <a:pt x="1996202" y="365403"/>
                </a:lnTo>
                <a:lnTo>
                  <a:pt x="1996202" y="0"/>
                </a:lnTo>
                <a:lnTo>
                  <a:pt x="0" y="0"/>
                </a:lnTo>
                <a:lnTo>
                  <a:pt x="0" y="365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07129" y="4438267"/>
            <a:ext cx="1477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River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mouth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7129" y="4714492"/>
            <a:ext cx="13277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Tejo,Portugal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3647" y="255331"/>
            <a:ext cx="2430145" cy="1196340"/>
          </a:xfrm>
          <a:custGeom>
            <a:avLst/>
            <a:gdLst/>
            <a:ahLst/>
            <a:cxnLst/>
            <a:rect l="l" t="t" r="r" b="b"/>
            <a:pathLst>
              <a:path w="2430145" h="1196340">
                <a:moveTo>
                  <a:pt x="0" y="1196339"/>
                </a:moveTo>
                <a:lnTo>
                  <a:pt x="2430078" y="1196339"/>
                </a:lnTo>
                <a:lnTo>
                  <a:pt x="2430078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3647" y="255331"/>
            <a:ext cx="2430072" cy="11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8931" y="542504"/>
            <a:ext cx="1098550" cy="622300"/>
          </a:xfrm>
          <a:custGeom>
            <a:avLst/>
            <a:gdLst/>
            <a:ahLst/>
            <a:cxnLst/>
            <a:rect l="l" t="t" r="r" b="b"/>
            <a:pathLst>
              <a:path w="1098550" h="622300">
                <a:moveTo>
                  <a:pt x="0" y="621984"/>
                </a:moveTo>
                <a:lnTo>
                  <a:pt x="1098054" y="621984"/>
                </a:lnTo>
                <a:lnTo>
                  <a:pt x="1098054" y="0"/>
                </a:lnTo>
                <a:lnTo>
                  <a:pt x="0" y="0"/>
                </a:lnTo>
                <a:lnTo>
                  <a:pt x="0" y="621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48931" y="542513"/>
            <a:ext cx="1098054" cy="621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06" y="445023"/>
            <a:ext cx="852106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rivers...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stories...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706" y="1017728"/>
            <a:ext cx="6646545" cy="3985260"/>
          </a:xfrm>
          <a:custGeom>
            <a:avLst/>
            <a:gdLst/>
            <a:ahLst/>
            <a:cxnLst/>
            <a:rect l="l" t="t" r="r" b="b"/>
            <a:pathLst>
              <a:path w="6646545" h="3985260">
                <a:moveTo>
                  <a:pt x="0" y="3985016"/>
                </a:moveTo>
                <a:lnTo>
                  <a:pt x="6646072" y="3985016"/>
                </a:lnTo>
                <a:lnTo>
                  <a:pt x="6646072" y="0"/>
                </a:lnTo>
                <a:lnTo>
                  <a:pt x="0" y="0"/>
                </a:lnTo>
                <a:lnTo>
                  <a:pt x="0" y="3985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706" y="1017733"/>
            <a:ext cx="6646066" cy="3985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0160" y="1421690"/>
            <a:ext cx="1881505" cy="2625725"/>
          </a:xfrm>
          <a:custGeom>
            <a:avLst/>
            <a:gdLst/>
            <a:ahLst/>
            <a:cxnLst/>
            <a:rect l="l" t="t" r="r" b="b"/>
            <a:pathLst>
              <a:path w="1881504" h="2625725">
                <a:moveTo>
                  <a:pt x="0" y="2625208"/>
                </a:moveTo>
                <a:lnTo>
                  <a:pt x="1881426" y="2625208"/>
                </a:lnTo>
                <a:lnTo>
                  <a:pt x="1881426" y="0"/>
                </a:lnTo>
                <a:lnTo>
                  <a:pt x="0" y="0"/>
                </a:lnTo>
                <a:lnTo>
                  <a:pt x="0" y="2625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0161" y="1421693"/>
            <a:ext cx="1881423" cy="262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73" y="213283"/>
            <a:ext cx="8521065" cy="5727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assignment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275" y="1431904"/>
            <a:ext cx="3706495" cy="2965450"/>
          </a:xfrm>
          <a:custGeom>
            <a:avLst/>
            <a:gdLst/>
            <a:ahLst/>
            <a:cxnLst/>
            <a:rect l="l" t="t" r="r" b="b"/>
            <a:pathLst>
              <a:path w="3706495" h="2965450">
                <a:moveTo>
                  <a:pt x="0" y="2964847"/>
                </a:moveTo>
                <a:lnTo>
                  <a:pt x="3706032" y="2964847"/>
                </a:lnTo>
                <a:lnTo>
                  <a:pt x="3706032" y="0"/>
                </a:lnTo>
                <a:lnTo>
                  <a:pt x="0" y="0"/>
                </a:lnTo>
                <a:lnTo>
                  <a:pt x="0" y="2964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275" y="1431904"/>
            <a:ext cx="3706032" cy="296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3264" y="795753"/>
            <a:ext cx="1896745" cy="2040889"/>
          </a:xfrm>
          <a:custGeom>
            <a:avLst/>
            <a:gdLst/>
            <a:ahLst/>
            <a:cxnLst/>
            <a:rect l="l" t="t" r="r" b="b"/>
            <a:pathLst>
              <a:path w="1896745" h="2040889">
                <a:moveTo>
                  <a:pt x="0" y="2040791"/>
                </a:moveTo>
                <a:lnTo>
                  <a:pt x="1896700" y="2040791"/>
                </a:lnTo>
                <a:lnTo>
                  <a:pt x="1896700" y="0"/>
                </a:lnTo>
                <a:lnTo>
                  <a:pt x="0" y="0"/>
                </a:lnTo>
                <a:lnTo>
                  <a:pt x="0" y="20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3264" y="795753"/>
            <a:ext cx="1896694" cy="20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9986" y="1913677"/>
            <a:ext cx="2141855" cy="2201545"/>
          </a:xfrm>
          <a:custGeom>
            <a:avLst/>
            <a:gdLst/>
            <a:ahLst/>
            <a:cxnLst/>
            <a:rect l="l" t="t" r="r" b="b"/>
            <a:pathLst>
              <a:path w="2141854" h="2201545">
                <a:moveTo>
                  <a:pt x="0" y="2201097"/>
                </a:moveTo>
                <a:lnTo>
                  <a:pt x="2141518" y="2201097"/>
                </a:lnTo>
                <a:lnTo>
                  <a:pt x="2141518" y="0"/>
                </a:lnTo>
                <a:lnTo>
                  <a:pt x="0" y="0"/>
                </a:lnTo>
                <a:lnTo>
                  <a:pt x="0" y="220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9986" y="1913677"/>
            <a:ext cx="2141518" cy="2201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2109" y="4054698"/>
            <a:ext cx="2409825" cy="908050"/>
          </a:xfrm>
          <a:custGeom>
            <a:avLst/>
            <a:gdLst/>
            <a:ahLst/>
            <a:cxnLst/>
            <a:rect l="l" t="t" r="r" b="b"/>
            <a:pathLst>
              <a:path w="2409825" h="908050">
                <a:moveTo>
                  <a:pt x="0" y="907624"/>
                </a:moveTo>
                <a:lnTo>
                  <a:pt x="2409599" y="907624"/>
                </a:lnTo>
                <a:lnTo>
                  <a:pt x="2409599" y="0"/>
                </a:lnTo>
                <a:lnTo>
                  <a:pt x="0" y="0"/>
                </a:lnTo>
                <a:lnTo>
                  <a:pt x="0" y="90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2109" y="4054699"/>
            <a:ext cx="2409599" cy="9076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836" y="2886718"/>
            <a:ext cx="2409825" cy="1118235"/>
          </a:xfrm>
          <a:custGeom>
            <a:avLst/>
            <a:gdLst/>
            <a:ahLst/>
            <a:cxnLst/>
            <a:rect l="l" t="t" r="r" b="b"/>
            <a:pathLst>
              <a:path w="2409825" h="1118235">
                <a:moveTo>
                  <a:pt x="1456303" y="866287"/>
                </a:moveTo>
                <a:lnTo>
                  <a:pt x="953292" y="866287"/>
                </a:lnTo>
                <a:lnTo>
                  <a:pt x="1204782" y="1117793"/>
                </a:lnTo>
                <a:lnTo>
                  <a:pt x="1456303" y="866287"/>
                </a:lnTo>
                <a:close/>
              </a:path>
              <a:path w="2409825" h="1118235">
                <a:moveTo>
                  <a:pt x="1330543" y="684644"/>
                </a:moveTo>
                <a:lnTo>
                  <a:pt x="1079052" y="684644"/>
                </a:lnTo>
                <a:lnTo>
                  <a:pt x="1079052" y="866287"/>
                </a:lnTo>
                <a:lnTo>
                  <a:pt x="1330543" y="866287"/>
                </a:lnTo>
                <a:lnTo>
                  <a:pt x="1330543" y="684644"/>
                </a:lnTo>
                <a:close/>
              </a:path>
              <a:path w="2409825" h="1118235">
                <a:moveTo>
                  <a:pt x="251490" y="307384"/>
                </a:moveTo>
                <a:lnTo>
                  <a:pt x="0" y="558890"/>
                </a:lnTo>
                <a:lnTo>
                  <a:pt x="251490" y="810399"/>
                </a:lnTo>
                <a:lnTo>
                  <a:pt x="251490" y="684644"/>
                </a:lnTo>
                <a:lnTo>
                  <a:pt x="2283835" y="684644"/>
                </a:lnTo>
                <a:lnTo>
                  <a:pt x="2409596" y="558890"/>
                </a:lnTo>
                <a:lnTo>
                  <a:pt x="2283834" y="433136"/>
                </a:lnTo>
                <a:lnTo>
                  <a:pt x="251490" y="433136"/>
                </a:lnTo>
                <a:lnTo>
                  <a:pt x="251490" y="307384"/>
                </a:lnTo>
                <a:close/>
              </a:path>
              <a:path w="2409825" h="1118235">
                <a:moveTo>
                  <a:pt x="2283835" y="684644"/>
                </a:moveTo>
                <a:lnTo>
                  <a:pt x="2158075" y="684644"/>
                </a:lnTo>
                <a:lnTo>
                  <a:pt x="2158075" y="810399"/>
                </a:lnTo>
                <a:lnTo>
                  <a:pt x="2283835" y="684644"/>
                </a:lnTo>
                <a:close/>
              </a:path>
              <a:path w="2409825" h="1118235">
                <a:moveTo>
                  <a:pt x="1330543" y="251496"/>
                </a:moveTo>
                <a:lnTo>
                  <a:pt x="1079052" y="251496"/>
                </a:lnTo>
                <a:lnTo>
                  <a:pt x="1079052" y="433136"/>
                </a:lnTo>
                <a:lnTo>
                  <a:pt x="1330543" y="433136"/>
                </a:lnTo>
                <a:lnTo>
                  <a:pt x="1330543" y="251496"/>
                </a:lnTo>
                <a:close/>
              </a:path>
              <a:path w="2409825" h="1118235">
                <a:moveTo>
                  <a:pt x="2158075" y="307384"/>
                </a:moveTo>
                <a:lnTo>
                  <a:pt x="2158075" y="433136"/>
                </a:lnTo>
                <a:lnTo>
                  <a:pt x="2283834" y="433136"/>
                </a:lnTo>
                <a:lnTo>
                  <a:pt x="2158075" y="307384"/>
                </a:lnTo>
                <a:close/>
              </a:path>
              <a:path w="2409825" h="1118235">
                <a:moveTo>
                  <a:pt x="1204782" y="0"/>
                </a:moveTo>
                <a:lnTo>
                  <a:pt x="953292" y="251496"/>
                </a:lnTo>
                <a:lnTo>
                  <a:pt x="1456303" y="251496"/>
                </a:lnTo>
                <a:lnTo>
                  <a:pt x="1204782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836" y="2886718"/>
            <a:ext cx="2409825" cy="1118235"/>
          </a:xfrm>
          <a:custGeom>
            <a:avLst/>
            <a:gdLst/>
            <a:ahLst/>
            <a:cxnLst/>
            <a:rect l="l" t="t" r="r" b="b"/>
            <a:pathLst>
              <a:path w="2409825" h="1118235">
                <a:moveTo>
                  <a:pt x="0" y="558890"/>
                </a:moveTo>
                <a:lnTo>
                  <a:pt x="251490" y="307384"/>
                </a:lnTo>
                <a:lnTo>
                  <a:pt x="251490" y="433136"/>
                </a:lnTo>
                <a:lnTo>
                  <a:pt x="1079052" y="433136"/>
                </a:lnTo>
                <a:lnTo>
                  <a:pt x="1079052" y="251496"/>
                </a:lnTo>
                <a:lnTo>
                  <a:pt x="953292" y="251496"/>
                </a:lnTo>
                <a:lnTo>
                  <a:pt x="1204782" y="0"/>
                </a:lnTo>
                <a:lnTo>
                  <a:pt x="1456303" y="251496"/>
                </a:lnTo>
                <a:lnTo>
                  <a:pt x="1330543" y="251496"/>
                </a:lnTo>
                <a:lnTo>
                  <a:pt x="1330543" y="433136"/>
                </a:lnTo>
                <a:lnTo>
                  <a:pt x="2158075" y="433136"/>
                </a:lnTo>
                <a:lnTo>
                  <a:pt x="2158075" y="307384"/>
                </a:lnTo>
                <a:lnTo>
                  <a:pt x="2409596" y="558890"/>
                </a:lnTo>
                <a:lnTo>
                  <a:pt x="2158075" y="810399"/>
                </a:lnTo>
                <a:lnTo>
                  <a:pt x="2158075" y="684644"/>
                </a:lnTo>
                <a:lnTo>
                  <a:pt x="1330543" y="684644"/>
                </a:lnTo>
                <a:lnTo>
                  <a:pt x="1330543" y="866287"/>
                </a:lnTo>
                <a:lnTo>
                  <a:pt x="1456303" y="866287"/>
                </a:lnTo>
                <a:lnTo>
                  <a:pt x="1204782" y="1117793"/>
                </a:lnTo>
                <a:lnTo>
                  <a:pt x="953292" y="866287"/>
                </a:lnTo>
                <a:lnTo>
                  <a:pt x="1079052" y="866287"/>
                </a:lnTo>
                <a:lnTo>
                  <a:pt x="1079052" y="684644"/>
                </a:lnTo>
                <a:lnTo>
                  <a:pt x="251490" y="684644"/>
                </a:lnTo>
                <a:lnTo>
                  <a:pt x="251490" y="810399"/>
                </a:lnTo>
                <a:lnTo>
                  <a:pt x="0" y="55889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5217" y="3278373"/>
            <a:ext cx="1673225" cy="334645"/>
          </a:xfrm>
          <a:custGeom>
            <a:avLst/>
            <a:gdLst/>
            <a:ahLst/>
            <a:cxnLst/>
            <a:rect l="l" t="t" r="r" b="b"/>
            <a:pathLst>
              <a:path w="1673225" h="334645">
                <a:moveTo>
                  <a:pt x="0" y="334505"/>
                </a:moveTo>
                <a:lnTo>
                  <a:pt x="1672791" y="334505"/>
                </a:lnTo>
                <a:lnTo>
                  <a:pt x="1672791" y="0"/>
                </a:lnTo>
                <a:lnTo>
                  <a:pt x="0" y="0"/>
                </a:lnTo>
                <a:lnTo>
                  <a:pt x="0" y="334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96769" y="3361502"/>
            <a:ext cx="1422400" cy="2006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30" dirty="0">
                <a:solidFill>
                  <a:srgbClr val="3D84C6"/>
                </a:solidFill>
                <a:latin typeface="Calibri"/>
                <a:cs typeface="Calibri"/>
              </a:rPr>
              <a:t>Organise,</a:t>
            </a:r>
            <a:r>
              <a:rPr sz="1300" b="1" spc="35" dirty="0">
                <a:solidFill>
                  <a:srgbClr val="3D84C6"/>
                </a:solidFill>
                <a:latin typeface="Calibri"/>
                <a:cs typeface="Calibri"/>
              </a:rPr>
              <a:t> </a:t>
            </a:r>
            <a:r>
              <a:rPr sz="1300" b="1" spc="30" dirty="0">
                <a:solidFill>
                  <a:srgbClr val="3D84C6"/>
                </a:solidFill>
                <a:latin typeface="Calibri"/>
                <a:cs typeface="Calibri"/>
              </a:rPr>
              <a:t>Integrate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3778" y="4589205"/>
            <a:ext cx="2846070" cy="334645"/>
          </a:xfrm>
          <a:custGeom>
            <a:avLst/>
            <a:gdLst/>
            <a:ahLst/>
            <a:cxnLst/>
            <a:rect l="l" t="t" r="r" b="b"/>
            <a:pathLst>
              <a:path w="2846070" h="334645">
                <a:moveTo>
                  <a:pt x="0" y="334493"/>
                </a:moveTo>
                <a:lnTo>
                  <a:pt x="2845795" y="334493"/>
                </a:lnTo>
                <a:lnTo>
                  <a:pt x="2845795" y="0"/>
                </a:lnTo>
                <a:lnTo>
                  <a:pt x="0" y="0"/>
                </a:lnTo>
                <a:lnTo>
                  <a:pt x="0" y="334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6803" y="4697598"/>
            <a:ext cx="2174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Websites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Weebly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Bildschirmpräsentation (16:9)</PresentationFormat>
  <Paragraphs>50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Portugal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Conflict in Ukraine (Website)</vt:lpstr>
      <vt:lpstr>We are the authors...</vt:lpstr>
      <vt:lpstr>PowerPoint-Präsentation</vt:lpstr>
      <vt:lpstr>We Suggest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2017-08-22T17:07:22Z</dcterms:created>
  <dcterms:modified xsi:type="dcterms:W3CDTF">2017-08-22T15:07:28Z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2017-08-22T00:00:00Z</vt:filetime>
  </property>
  <property fmtid="{D5CDD505-2E9C-101B-9397-08002B2CF9AE}" pid="3" name="LastSaved">
    <vt:filetime>2017-08-22T00:00:00Z</vt:filetime>
  </property>
</Properties>
</file>