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65" r:id="rId3"/>
    <p:sldId id="257" r:id="rId4"/>
    <p:sldId id="259" r:id="rId5"/>
    <p:sldId id="260" r:id="rId6"/>
    <p:sldId id="261" r:id="rId7"/>
    <p:sldId id="262" r:id="rId8"/>
    <p:sldId id="263" r:id="rId9"/>
    <p:sldId id="264" r:id="rId10"/>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54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64985C-3DDE-487F-941B-2BE911A42F8C}" type="datetimeFigureOut">
              <a:rPr lang="bg-BG" smtClean="0"/>
              <a:t>30.9.2018 г.</a:t>
            </a:fld>
            <a:endParaRPr lang="bg-BG"/>
          </a:p>
        </p:txBody>
      </p:sp>
      <p:sp>
        <p:nvSpPr>
          <p:cNvPr id="5" name="Footer Placeholder 4"/>
          <p:cNvSpPr>
            <a:spLocks noGrp="1"/>
          </p:cNvSpPr>
          <p:nvPr>
            <p:ph type="ftr" sz="quarter" idx="11"/>
          </p:nvPr>
        </p:nvSpPr>
        <p:spPr/>
        <p:txBody>
          <a:bodyPr/>
          <a:lstStyle/>
          <a:p>
            <a:endParaRPr lang="bg-BG"/>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32FDCE1-E33E-45F6-8FD4-D287BE1A8131}" type="slidenum">
              <a:rPr lang="bg-BG" smtClean="0"/>
              <a:t>‹#›</a:t>
            </a:fld>
            <a:endParaRPr lang="bg-BG"/>
          </a:p>
        </p:txBody>
      </p:sp>
    </p:spTree>
    <p:extLst>
      <p:ext uri="{BB962C8B-B14F-4D97-AF65-F5344CB8AC3E}">
        <p14:creationId xmlns:p14="http://schemas.microsoft.com/office/powerpoint/2010/main" val="1422333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64985C-3DDE-487F-941B-2BE911A42F8C}" type="datetimeFigureOut">
              <a:rPr lang="bg-BG" smtClean="0"/>
              <a:t>30.9.2018 г.</a:t>
            </a:fld>
            <a:endParaRPr lang="bg-BG"/>
          </a:p>
        </p:txBody>
      </p:sp>
      <p:sp>
        <p:nvSpPr>
          <p:cNvPr id="5" name="Footer Placeholder 4"/>
          <p:cNvSpPr>
            <a:spLocks noGrp="1"/>
          </p:cNvSpPr>
          <p:nvPr>
            <p:ph type="ftr" sz="quarter" idx="11"/>
          </p:nvPr>
        </p:nvSpPr>
        <p:spPr/>
        <p:txBody>
          <a:bodyPr/>
          <a:lstStyle/>
          <a:p>
            <a:endParaRPr lang="bg-BG"/>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2FDCE1-E33E-45F6-8FD4-D287BE1A8131}" type="slidenum">
              <a:rPr lang="bg-BG" smtClean="0"/>
              <a:t>‹#›</a:t>
            </a:fld>
            <a:endParaRPr lang="bg-BG"/>
          </a:p>
        </p:txBody>
      </p:sp>
    </p:spTree>
    <p:extLst>
      <p:ext uri="{BB962C8B-B14F-4D97-AF65-F5344CB8AC3E}">
        <p14:creationId xmlns:p14="http://schemas.microsoft.com/office/powerpoint/2010/main" val="734024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64985C-3DDE-487F-941B-2BE911A42F8C}" type="datetimeFigureOut">
              <a:rPr lang="bg-BG" smtClean="0"/>
              <a:t>30.9.2018 г.</a:t>
            </a:fld>
            <a:endParaRPr lang="bg-BG"/>
          </a:p>
        </p:txBody>
      </p:sp>
      <p:sp>
        <p:nvSpPr>
          <p:cNvPr id="5" name="Footer Placeholder 4"/>
          <p:cNvSpPr>
            <a:spLocks noGrp="1"/>
          </p:cNvSpPr>
          <p:nvPr>
            <p:ph type="ftr" sz="quarter" idx="11"/>
          </p:nvPr>
        </p:nvSpPr>
        <p:spPr/>
        <p:txBody>
          <a:bodyPr/>
          <a:lstStyle/>
          <a:p>
            <a:endParaRPr lang="bg-BG"/>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2FDCE1-E33E-45F6-8FD4-D287BE1A8131}" type="slidenum">
              <a:rPr lang="bg-BG" smtClean="0"/>
              <a:t>‹#›</a:t>
            </a:fld>
            <a:endParaRPr lang="bg-BG"/>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1815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364985C-3DDE-487F-941B-2BE911A42F8C}" type="datetimeFigureOut">
              <a:rPr lang="bg-BG" smtClean="0"/>
              <a:t>30.9.2018 г.</a:t>
            </a:fld>
            <a:endParaRPr lang="bg-BG"/>
          </a:p>
        </p:txBody>
      </p:sp>
      <p:sp>
        <p:nvSpPr>
          <p:cNvPr id="6" name="Footer Placeholder 5"/>
          <p:cNvSpPr>
            <a:spLocks noGrp="1"/>
          </p:cNvSpPr>
          <p:nvPr>
            <p:ph type="ftr" sz="quarter" idx="11"/>
          </p:nvPr>
        </p:nvSpPr>
        <p:spPr/>
        <p:txBody>
          <a:bodyPr/>
          <a:lstStyle/>
          <a:p>
            <a:endParaRPr lang="bg-BG"/>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2FDCE1-E33E-45F6-8FD4-D287BE1A8131}" type="slidenum">
              <a:rPr lang="bg-BG" smtClean="0"/>
              <a:t>‹#›</a:t>
            </a:fld>
            <a:endParaRPr lang="bg-BG"/>
          </a:p>
        </p:txBody>
      </p:sp>
    </p:spTree>
    <p:extLst>
      <p:ext uri="{BB962C8B-B14F-4D97-AF65-F5344CB8AC3E}">
        <p14:creationId xmlns:p14="http://schemas.microsoft.com/office/powerpoint/2010/main" val="1919715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364985C-3DDE-487F-941B-2BE911A42F8C}" type="datetimeFigureOut">
              <a:rPr lang="bg-BG" smtClean="0"/>
              <a:t>30.9.2018 г.</a:t>
            </a:fld>
            <a:endParaRPr lang="bg-BG"/>
          </a:p>
        </p:txBody>
      </p:sp>
      <p:sp>
        <p:nvSpPr>
          <p:cNvPr id="6" name="Footer Placeholder 5"/>
          <p:cNvSpPr>
            <a:spLocks noGrp="1"/>
          </p:cNvSpPr>
          <p:nvPr>
            <p:ph type="ftr" sz="quarter" idx="11"/>
          </p:nvPr>
        </p:nvSpPr>
        <p:spPr/>
        <p:txBody>
          <a:bodyPr/>
          <a:lstStyle/>
          <a:p>
            <a:endParaRPr lang="bg-BG"/>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2FDCE1-E33E-45F6-8FD4-D287BE1A8131}" type="slidenum">
              <a:rPr lang="bg-BG" smtClean="0"/>
              <a:t>‹#›</a:t>
            </a:fld>
            <a:endParaRPr lang="bg-BG"/>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62453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364985C-3DDE-487F-941B-2BE911A42F8C}" type="datetimeFigureOut">
              <a:rPr lang="bg-BG" smtClean="0"/>
              <a:t>30.9.2018 г.</a:t>
            </a:fld>
            <a:endParaRPr lang="bg-BG"/>
          </a:p>
        </p:txBody>
      </p:sp>
      <p:sp>
        <p:nvSpPr>
          <p:cNvPr id="6" name="Footer Placeholder 5"/>
          <p:cNvSpPr>
            <a:spLocks noGrp="1"/>
          </p:cNvSpPr>
          <p:nvPr>
            <p:ph type="ftr" sz="quarter" idx="11"/>
          </p:nvPr>
        </p:nvSpPr>
        <p:spPr/>
        <p:txBody>
          <a:bodyPr/>
          <a:lstStyle/>
          <a:p>
            <a:endParaRPr lang="bg-BG"/>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2FDCE1-E33E-45F6-8FD4-D287BE1A8131}" type="slidenum">
              <a:rPr lang="bg-BG" smtClean="0"/>
              <a:t>‹#›</a:t>
            </a:fld>
            <a:endParaRPr lang="bg-BG"/>
          </a:p>
        </p:txBody>
      </p:sp>
    </p:spTree>
    <p:extLst>
      <p:ext uri="{BB962C8B-B14F-4D97-AF65-F5344CB8AC3E}">
        <p14:creationId xmlns:p14="http://schemas.microsoft.com/office/powerpoint/2010/main" val="963689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64985C-3DDE-487F-941B-2BE911A42F8C}" type="datetimeFigureOut">
              <a:rPr lang="bg-BG" smtClean="0"/>
              <a:t>30.9.2018 г.</a:t>
            </a:fld>
            <a:endParaRPr lang="bg-BG"/>
          </a:p>
        </p:txBody>
      </p:sp>
      <p:sp>
        <p:nvSpPr>
          <p:cNvPr id="5" name="Footer Placeholder 4"/>
          <p:cNvSpPr>
            <a:spLocks noGrp="1"/>
          </p:cNvSpPr>
          <p:nvPr>
            <p:ph type="ftr" sz="quarter" idx="11"/>
          </p:nvPr>
        </p:nvSpPr>
        <p:spPr/>
        <p:txBody>
          <a:bodyPr/>
          <a:lstStyle/>
          <a:p>
            <a:endParaRPr lang="bg-BG"/>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2FDCE1-E33E-45F6-8FD4-D287BE1A8131}" type="slidenum">
              <a:rPr lang="bg-BG" smtClean="0"/>
              <a:t>‹#›</a:t>
            </a:fld>
            <a:endParaRPr lang="bg-BG"/>
          </a:p>
        </p:txBody>
      </p:sp>
    </p:spTree>
    <p:extLst>
      <p:ext uri="{BB962C8B-B14F-4D97-AF65-F5344CB8AC3E}">
        <p14:creationId xmlns:p14="http://schemas.microsoft.com/office/powerpoint/2010/main" val="3700253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64985C-3DDE-487F-941B-2BE911A42F8C}" type="datetimeFigureOut">
              <a:rPr lang="bg-BG" smtClean="0"/>
              <a:t>30.9.2018 г.</a:t>
            </a:fld>
            <a:endParaRPr lang="bg-BG"/>
          </a:p>
        </p:txBody>
      </p:sp>
      <p:sp>
        <p:nvSpPr>
          <p:cNvPr id="5" name="Footer Placeholder 4"/>
          <p:cNvSpPr>
            <a:spLocks noGrp="1"/>
          </p:cNvSpPr>
          <p:nvPr>
            <p:ph type="ftr" sz="quarter" idx="11"/>
          </p:nvPr>
        </p:nvSpPr>
        <p:spPr/>
        <p:txBody>
          <a:bodyPr/>
          <a:lstStyle/>
          <a:p>
            <a:endParaRPr lang="bg-BG"/>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2FDCE1-E33E-45F6-8FD4-D287BE1A8131}" type="slidenum">
              <a:rPr lang="bg-BG" smtClean="0"/>
              <a:t>‹#›</a:t>
            </a:fld>
            <a:endParaRPr lang="bg-BG"/>
          </a:p>
        </p:txBody>
      </p:sp>
    </p:spTree>
    <p:extLst>
      <p:ext uri="{BB962C8B-B14F-4D97-AF65-F5344CB8AC3E}">
        <p14:creationId xmlns:p14="http://schemas.microsoft.com/office/powerpoint/2010/main" val="1138261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64985C-3DDE-487F-941B-2BE911A42F8C}" type="datetimeFigureOut">
              <a:rPr lang="bg-BG" smtClean="0"/>
              <a:t>30.9.2018 г.</a:t>
            </a:fld>
            <a:endParaRPr lang="bg-BG"/>
          </a:p>
        </p:txBody>
      </p:sp>
      <p:sp>
        <p:nvSpPr>
          <p:cNvPr id="5" name="Footer Placeholder 4"/>
          <p:cNvSpPr>
            <a:spLocks noGrp="1"/>
          </p:cNvSpPr>
          <p:nvPr>
            <p:ph type="ftr" sz="quarter" idx="11"/>
          </p:nvPr>
        </p:nvSpPr>
        <p:spPr/>
        <p:txBody>
          <a:bodyPr/>
          <a:lstStyle/>
          <a:p>
            <a:endParaRPr lang="bg-BG"/>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2FDCE1-E33E-45F6-8FD4-D287BE1A8131}" type="slidenum">
              <a:rPr lang="bg-BG" smtClean="0"/>
              <a:t>‹#›</a:t>
            </a:fld>
            <a:endParaRPr lang="bg-BG"/>
          </a:p>
        </p:txBody>
      </p:sp>
    </p:spTree>
    <p:extLst>
      <p:ext uri="{BB962C8B-B14F-4D97-AF65-F5344CB8AC3E}">
        <p14:creationId xmlns:p14="http://schemas.microsoft.com/office/powerpoint/2010/main" val="104442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64985C-3DDE-487F-941B-2BE911A42F8C}" type="datetimeFigureOut">
              <a:rPr lang="bg-BG" smtClean="0"/>
              <a:t>30.9.2018 г.</a:t>
            </a:fld>
            <a:endParaRPr lang="bg-BG"/>
          </a:p>
        </p:txBody>
      </p:sp>
      <p:sp>
        <p:nvSpPr>
          <p:cNvPr id="5" name="Footer Placeholder 4"/>
          <p:cNvSpPr>
            <a:spLocks noGrp="1"/>
          </p:cNvSpPr>
          <p:nvPr>
            <p:ph type="ftr" sz="quarter" idx="11"/>
          </p:nvPr>
        </p:nvSpPr>
        <p:spPr/>
        <p:txBody>
          <a:bodyPr/>
          <a:lstStyle/>
          <a:p>
            <a:endParaRPr lang="bg-BG"/>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2FDCE1-E33E-45F6-8FD4-D287BE1A8131}" type="slidenum">
              <a:rPr lang="bg-BG" smtClean="0"/>
              <a:t>‹#›</a:t>
            </a:fld>
            <a:endParaRPr lang="bg-BG"/>
          </a:p>
        </p:txBody>
      </p:sp>
    </p:spTree>
    <p:extLst>
      <p:ext uri="{BB962C8B-B14F-4D97-AF65-F5344CB8AC3E}">
        <p14:creationId xmlns:p14="http://schemas.microsoft.com/office/powerpoint/2010/main" val="467002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64985C-3DDE-487F-941B-2BE911A42F8C}" type="datetimeFigureOut">
              <a:rPr lang="bg-BG" smtClean="0"/>
              <a:t>30.9.2018 г.</a:t>
            </a:fld>
            <a:endParaRPr lang="bg-BG"/>
          </a:p>
        </p:txBody>
      </p:sp>
      <p:sp>
        <p:nvSpPr>
          <p:cNvPr id="6" name="Footer Placeholder 5"/>
          <p:cNvSpPr>
            <a:spLocks noGrp="1"/>
          </p:cNvSpPr>
          <p:nvPr>
            <p:ph type="ftr" sz="quarter" idx="11"/>
          </p:nvPr>
        </p:nvSpPr>
        <p:spPr/>
        <p:txBody>
          <a:bodyPr/>
          <a:lstStyle/>
          <a:p>
            <a:endParaRPr lang="bg-BG"/>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32FDCE1-E33E-45F6-8FD4-D287BE1A8131}" type="slidenum">
              <a:rPr lang="bg-BG" smtClean="0"/>
              <a:t>‹#›</a:t>
            </a:fld>
            <a:endParaRPr lang="bg-BG"/>
          </a:p>
        </p:txBody>
      </p:sp>
    </p:spTree>
    <p:extLst>
      <p:ext uri="{BB962C8B-B14F-4D97-AF65-F5344CB8AC3E}">
        <p14:creationId xmlns:p14="http://schemas.microsoft.com/office/powerpoint/2010/main" val="549923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64985C-3DDE-487F-941B-2BE911A42F8C}" type="datetimeFigureOut">
              <a:rPr lang="bg-BG" smtClean="0"/>
              <a:t>30.9.2018 г.</a:t>
            </a:fld>
            <a:endParaRPr lang="bg-BG"/>
          </a:p>
        </p:txBody>
      </p:sp>
      <p:sp>
        <p:nvSpPr>
          <p:cNvPr id="8" name="Footer Placeholder 7"/>
          <p:cNvSpPr>
            <a:spLocks noGrp="1"/>
          </p:cNvSpPr>
          <p:nvPr>
            <p:ph type="ftr" sz="quarter" idx="11"/>
          </p:nvPr>
        </p:nvSpPr>
        <p:spPr/>
        <p:txBody>
          <a:bodyPr/>
          <a:lstStyle/>
          <a:p>
            <a:endParaRPr lang="bg-BG"/>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32FDCE1-E33E-45F6-8FD4-D287BE1A8131}" type="slidenum">
              <a:rPr lang="bg-BG" smtClean="0"/>
              <a:t>‹#›</a:t>
            </a:fld>
            <a:endParaRPr lang="bg-BG"/>
          </a:p>
        </p:txBody>
      </p:sp>
    </p:spTree>
    <p:extLst>
      <p:ext uri="{BB962C8B-B14F-4D97-AF65-F5344CB8AC3E}">
        <p14:creationId xmlns:p14="http://schemas.microsoft.com/office/powerpoint/2010/main" val="294512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64985C-3DDE-487F-941B-2BE911A42F8C}" type="datetimeFigureOut">
              <a:rPr lang="bg-BG" smtClean="0"/>
              <a:t>30.9.2018 г.</a:t>
            </a:fld>
            <a:endParaRPr lang="bg-BG"/>
          </a:p>
        </p:txBody>
      </p:sp>
      <p:sp>
        <p:nvSpPr>
          <p:cNvPr id="4" name="Footer Placeholder 3"/>
          <p:cNvSpPr>
            <a:spLocks noGrp="1"/>
          </p:cNvSpPr>
          <p:nvPr>
            <p:ph type="ftr" sz="quarter" idx="11"/>
          </p:nvPr>
        </p:nvSpPr>
        <p:spPr/>
        <p:txBody>
          <a:bodyPr/>
          <a:lstStyle/>
          <a:p>
            <a:endParaRPr lang="bg-BG"/>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32FDCE1-E33E-45F6-8FD4-D287BE1A8131}" type="slidenum">
              <a:rPr lang="bg-BG" smtClean="0"/>
              <a:t>‹#›</a:t>
            </a:fld>
            <a:endParaRPr lang="bg-BG"/>
          </a:p>
        </p:txBody>
      </p:sp>
    </p:spTree>
    <p:extLst>
      <p:ext uri="{BB962C8B-B14F-4D97-AF65-F5344CB8AC3E}">
        <p14:creationId xmlns:p14="http://schemas.microsoft.com/office/powerpoint/2010/main" val="1303069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64985C-3DDE-487F-941B-2BE911A42F8C}" type="datetimeFigureOut">
              <a:rPr lang="bg-BG" smtClean="0"/>
              <a:t>30.9.2018 г.</a:t>
            </a:fld>
            <a:endParaRPr lang="bg-BG"/>
          </a:p>
        </p:txBody>
      </p:sp>
      <p:sp>
        <p:nvSpPr>
          <p:cNvPr id="3" name="Footer Placeholder 2"/>
          <p:cNvSpPr>
            <a:spLocks noGrp="1"/>
          </p:cNvSpPr>
          <p:nvPr>
            <p:ph type="ftr" sz="quarter" idx="11"/>
          </p:nvPr>
        </p:nvSpPr>
        <p:spPr/>
        <p:txBody>
          <a:bodyPr/>
          <a:lstStyle/>
          <a:p>
            <a:endParaRPr lang="bg-BG"/>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32FDCE1-E33E-45F6-8FD4-D287BE1A8131}" type="slidenum">
              <a:rPr lang="bg-BG" smtClean="0"/>
              <a:t>‹#›</a:t>
            </a:fld>
            <a:endParaRPr lang="bg-BG"/>
          </a:p>
        </p:txBody>
      </p:sp>
    </p:spTree>
    <p:extLst>
      <p:ext uri="{BB962C8B-B14F-4D97-AF65-F5344CB8AC3E}">
        <p14:creationId xmlns:p14="http://schemas.microsoft.com/office/powerpoint/2010/main" val="1853398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4985C-3DDE-487F-941B-2BE911A42F8C}" type="datetimeFigureOut">
              <a:rPr lang="bg-BG" smtClean="0"/>
              <a:t>30.9.2018 г.</a:t>
            </a:fld>
            <a:endParaRPr lang="bg-BG"/>
          </a:p>
        </p:txBody>
      </p:sp>
      <p:sp>
        <p:nvSpPr>
          <p:cNvPr id="6" name="Footer Placeholder 5"/>
          <p:cNvSpPr>
            <a:spLocks noGrp="1"/>
          </p:cNvSpPr>
          <p:nvPr>
            <p:ph type="ftr" sz="quarter" idx="11"/>
          </p:nvPr>
        </p:nvSpPr>
        <p:spPr/>
        <p:txBody>
          <a:bodyPr/>
          <a:lstStyle/>
          <a:p>
            <a:endParaRPr lang="bg-BG"/>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32FDCE1-E33E-45F6-8FD4-D287BE1A8131}" type="slidenum">
              <a:rPr lang="bg-BG" smtClean="0"/>
              <a:t>‹#›</a:t>
            </a:fld>
            <a:endParaRPr lang="bg-BG"/>
          </a:p>
        </p:txBody>
      </p:sp>
    </p:spTree>
    <p:extLst>
      <p:ext uri="{BB962C8B-B14F-4D97-AF65-F5344CB8AC3E}">
        <p14:creationId xmlns:p14="http://schemas.microsoft.com/office/powerpoint/2010/main" val="4072650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4985C-3DDE-487F-941B-2BE911A42F8C}" type="datetimeFigureOut">
              <a:rPr lang="bg-BG" smtClean="0"/>
              <a:t>30.9.2018 г.</a:t>
            </a:fld>
            <a:endParaRPr lang="bg-BG"/>
          </a:p>
        </p:txBody>
      </p:sp>
      <p:sp>
        <p:nvSpPr>
          <p:cNvPr id="6" name="Footer Placeholder 5"/>
          <p:cNvSpPr>
            <a:spLocks noGrp="1"/>
          </p:cNvSpPr>
          <p:nvPr>
            <p:ph type="ftr" sz="quarter" idx="11"/>
          </p:nvPr>
        </p:nvSpPr>
        <p:spPr/>
        <p:txBody>
          <a:bodyPr/>
          <a:lstStyle/>
          <a:p>
            <a:endParaRPr lang="bg-BG"/>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2FDCE1-E33E-45F6-8FD4-D287BE1A8131}" type="slidenum">
              <a:rPr lang="bg-BG" smtClean="0"/>
              <a:t>‹#›</a:t>
            </a:fld>
            <a:endParaRPr lang="bg-BG"/>
          </a:p>
        </p:txBody>
      </p:sp>
    </p:spTree>
    <p:extLst>
      <p:ext uri="{BB962C8B-B14F-4D97-AF65-F5344CB8AC3E}">
        <p14:creationId xmlns:p14="http://schemas.microsoft.com/office/powerpoint/2010/main" val="399705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364985C-3DDE-487F-941B-2BE911A42F8C}" type="datetimeFigureOut">
              <a:rPr lang="bg-BG" smtClean="0"/>
              <a:t>30.9.2018 г.</a:t>
            </a:fld>
            <a:endParaRPr lang="bg-BG"/>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bg-BG"/>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32FDCE1-E33E-45F6-8FD4-D287BE1A8131}" type="slidenum">
              <a:rPr lang="bg-BG" smtClean="0"/>
              <a:t>‹#›</a:t>
            </a:fld>
            <a:endParaRPr lang="bg-BG"/>
          </a:p>
        </p:txBody>
      </p:sp>
    </p:spTree>
    <p:extLst>
      <p:ext uri="{BB962C8B-B14F-4D97-AF65-F5344CB8AC3E}">
        <p14:creationId xmlns:p14="http://schemas.microsoft.com/office/powerpoint/2010/main" val="240941554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google.es/search?q=mercado+central+valencia+puestos&amp;sa=X&amp;rlz=1C1EODB_enES709ES709&amp;espv=2&amp;biw=1280&amp;bih=918&amp;tbm=isch&amp;tbo=u&amp;source=univ&amp;ved=0ahUKEwj4vIujmOfQAhWC0RQKHTu1CRYQsAQIJA#tbm=isch&amp;q=mercat+central+valencia+puestos"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virtourist.com/europe/valencia/05.htm" TargetMode="External"/><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bg-BG" dirty="0" smtClean="0"/>
              <a:t> </a:t>
            </a:r>
            <a:endParaRPr lang="bg-BG" dirty="0"/>
          </a:p>
        </p:txBody>
      </p:sp>
      <p:sp>
        <p:nvSpPr>
          <p:cNvPr id="3" name="Subtitle 2"/>
          <p:cNvSpPr>
            <a:spLocks noGrp="1"/>
          </p:cNvSpPr>
          <p:nvPr>
            <p:ph type="subTitle" idx="1"/>
          </p:nvPr>
        </p:nvSpPr>
        <p:spPr>
          <a:xfrm>
            <a:off x="2589213" y="4214239"/>
            <a:ext cx="8915399" cy="1126283"/>
          </a:xfrm>
        </p:spPr>
        <p:txBody>
          <a:bodyPr>
            <a:normAutofit/>
          </a:bodyPr>
          <a:lstStyle/>
          <a:p>
            <a:r>
              <a:rPr lang="en-US" sz="4800" dirty="0" smtClean="0"/>
              <a:t>Welcome in Valencia</a:t>
            </a:r>
            <a:endParaRPr lang="bg-BG" sz="4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632" y="1287368"/>
            <a:ext cx="4687944" cy="2358622"/>
          </a:xfrm>
          <a:prstGeom prst="rect">
            <a:avLst/>
          </a:prstGeom>
        </p:spPr>
      </p:pic>
    </p:spTree>
    <p:extLst>
      <p:ext uri="{BB962C8B-B14F-4D97-AF65-F5344CB8AC3E}">
        <p14:creationId xmlns:p14="http://schemas.microsoft.com/office/powerpoint/2010/main" val="379310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1708" y="355600"/>
            <a:ext cx="8366394" cy="2123658"/>
          </a:xfrm>
          <a:prstGeom prst="rect">
            <a:avLst/>
          </a:prstGeom>
          <a:noFill/>
        </p:spPr>
        <p:txBody>
          <a:bodyPr wrap="none" rtlCol="0">
            <a:spAutoFit/>
          </a:bodyPr>
          <a:lstStyle/>
          <a:p>
            <a:pPr algn="ctr"/>
            <a:r>
              <a:rPr lang="en-US" sz="4400" b="1" dirty="0" smtClean="0">
                <a:solidFill>
                  <a:schemeClr val="accent1">
                    <a:lumMod val="75000"/>
                  </a:schemeClr>
                </a:solidFill>
              </a:rPr>
              <a:t>Culture Guide</a:t>
            </a:r>
          </a:p>
          <a:p>
            <a:pPr algn="ctr"/>
            <a:r>
              <a:rPr lang="en-US" sz="4400" b="1" dirty="0" smtClean="0">
                <a:solidFill>
                  <a:schemeClr val="accent1">
                    <a:lumMod val="75000"/>
                  </a:schemeClr>
                </a:solidFill>
              </a:rPr>
              <a:t>For Valencia </a:t>
            </a:r>
          </a:p>
          <a:p>
            <a:pPr algn="ctr"/>
            <a:r>
              <a:rPr lang="en-US" sz="4400" b="1" dirty="0" smtClean="0">
                <a:solidFill>
                  <a:schemeClr val="accent1">
                    <a:lumMod val="75000"/>
                  </a:schemeClr>
                </a:solidFill>
              </a:rPr>
              <a:t>Made by the Bulgarian school</a:t>
            </a:r>
            <a:endParaRPr lang="bg-BG" sz="4400" b="1" dirty="0">
              <a:solidFill>
                <a:schemeClr val="accent1">
                  <a:lumMod val="75000"/>
                </a:schemeClr>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941" y="2599766"/>
            <a:ext cx="6626578" cy="37274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8700" y="3934006"/>
            <a:ext cx="2018804" cy="152699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3844" y="2599766"/>
            <a:ext cx="2958156" cy="844972"/>
          </a:xfrm>
          <a:prstGeom prst="rect">
            <a:avLst/>
          </a:prstGeom>
        </p:spPr>
      </p:pic>
    </p:spTree>
    <p:extLst>
      <p:ext uri="{BB962C8B-B14F-4D97-AF65-F5344CB8AC3E}">
        <p14:creationId xmlns:p14="http://schemas.microsoft.com/office/powerpoint/2010/main" val="2043817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2492" y="512995"/>
            <a:ext cx="3505199" cy="976312"/>
          </a:xfrm>
        </p:spPr>
        <p:txBody>
          <a:bodyPr/>
          <a:lstStyle/>
          <a:p>
            <a:r>
              <a:rPr lang="en-US" dirty="0" smtClean="0"/>
              <a:t>Our group</a:t>
            </a:r>
            <a:endParaRPr lang="bg-BG"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23013" y="1210468"/>
            <a:ext cx="5799252" cy="4353205"/>
          </a:xfrm>
        </p:spPr>
      </p:pic>
      <p:sp>
        <p:nvSpPr>
          <p:cNvPr id="4" name="Text Placeholder 3"/>
          <p:cNvSpPr>
            <a:spLocks noGrp="1"/>
          </p:cNvSpPr>
          <p:nvPr>
            <p:ph type="body" sz="half" idx="2"/>
          </p:nvPr>
        </p:nvSpPr>
        <p:spPr/>
        <p:txBody>
          <a:bodyPr>
            <a:normAutofit/>
          </a:bodyPr>
          <a:lstStyle/>
          <a:p>
            <a:r>
              <a:rPr lang="en-US" sz="1800" dirty="0" smtClean="0"/>
              <a:t>This is our group which contain 3 teachers with 4 student who  wants to take a part in one big adventure and to see and get to know the big city Valencia .</a:t>
            </a:r>
          </a:p>
          <a:p>
            <a:r>
              <a:rPr lang="en-US" sz="1800" dirty="0" smtClean="0"/>
              <a:t>Teachers: Natasha </a:t>
            </a:r>
            <a:r>
              <a:rPr lang="en-US" sz="1800" dirty="0" err="1" smtClean="0"/>
              <a:t>Dzhurkova</a:t>
            </a:r>
            <a:r>
              <a:rPr lang="en-US" sz="1800" dirty="0" smtClean="0"/>
              <a:t>, Miroslav </a:t>
            </a:r>
            <a:r>
              <a:rPr lang="en-US" sz="1800" dirty="0" err="1" smtClean="0"/>
              <a:t>Kostov</a:t>
            </a:r>
            <a:r>
              <a:rPr lang="en-US" sz="1800" dirty="0" smtClean="0"/>
              <a:t> and </a:t>
            </a:r>
            <a:r>
              <a:rPr lang="en-US" sz="1800" dirty="0" err="1" smtClean="0"/>
              <a:t>Valq</a:t>
            </a:r>
            <a:r>
              <a:rPr lang="en-US" sz="1800" dirty="0" smtClean="0"/>
              <a:t> </a:t>
            </a:r>
            <a:r>
              <a:rPr lang="en-US" sz="1800" dirty="0" err="1" smtClean="0"/>
              <a:t>Garbacheva</a:t>
            </a:r>
            <a:endParaRPr lang="en-US" sz="1800" dirty="0" smtClean="0"/>
          </a:p>
          <a:p>
            <a:r>
              <a:rPr lang="en-US" sz="1800" dirty="0" smtClean="0"/>
              <a:t>Student: </a:t>
            </a:r>
            <a:r>
              <a:rPr lang="en-US" sz="1800" dirty="0" err="1" smtClean="0"/>
              <a:t>Denislav</a:t>
            </a:r>
            <a:r>
              <a:rPr lang="en-US" sz="1800" dirty="0" smtClean="0"/>
              <a:t> </a:t>
            </a:r>
            <a:r>
              <a:rPr lang="en-US" sz="1800" dirty="0" err="1" smtClean="0"/>
              <a:t>Garkov</a:t>
            </a:r>
            <a:r>
              <a:rPr lang="en-US" sz="1800" dirty="0" smtClean="0"/>
              <a:t>, Ani </a:t>
            </a:r>
            <a:r>
              <a:rPr lang="en-US" sz="1800" dirty="0" err="1" smtClean="0"/>
              <a:t>Petrova</a:t>
            </a:r>
            <a:r>
              <a:rPr lang="en-US" sz="1800" dirty="0" smtClean="0"/>
              <a:t> </a:t>
            </a:r>
          </a:p>
          <a:p>
            <a:r>
              <a:rPr lang="en-US" sz="1800" dirty="0" err="1" smtClean="0"/>
              <a:t>Temenuga</a:t>
            </a:r>
            <a:r>
              <a:rPr lang="en-US" sz="1800" dirty="0" smtClean="0"/>
              <a:t> </a:t>
            </a:r>
            <a:r>
              <a:rPr lang="en-US" sz="1800" dirty="0" err="1" smtClean="0"/>
              <a:t>Kirilova</a:t>
            </a:r>
            <a:r>
              <a:rPr lang="en-US" sz="1800" dirty="0" smtClean="0"/>
              <a:t> and </a:t>
            </a:r>
            <a:r>
              <a:rPr lang="en-US" sz="1800" dirty="0" err="1" smtClean="0"/>
              <a:t>Steliana</a:t>
            </a:r>
            <a:r>
              <a:rPr lang="en-US" sz="1800" dirty="0" smtClean="0"/>
              <a:t> </a:t>
            </a:r>
            <a:r>
              <a:rPr lang="en-US" sz="1800" dirty="0" err="1" smtClean="0"/>
              <a:t>Radeva</a:t>
            </a:r>
            <a:r>
              <a:rPr lang="en-US" sz="1800" dirty="0" smtClean="0"/>
              <a:t>.</a:t>
            </a:r>
            <a:endParaRPr lang="bg-BG" sz="1800" dirty="0"/>
          </a:p>
        </p:txBody>
      </p:sp>
    </p:spTree>
    <p:extLst>
      <p:ext uri="{BB962C8B-B14F-4D97-AF65-F5344CB8AC3E}">
        <p14:creationId xmlns:p14="http://schemas.microsoft.com/office/powerpoint/2010/main" val="263212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our knowledge of the city we had a task to find some landmarks.</a:t>
            </a:r>
            <a:endParaRPr lang="bg-BG" dirty="0"/>
          </a:p>
        </p:txBody>
      </p:sp>
      <p:sp>
        <p:nvSpPr>
          <p:cNvPr id="3" name="Text Placeholder 2"/>
          <p:cNvSpPr>
            <a:spLocks noGrp="1"/>
          </p:cNvSpPr>
          <p:nvPr>
            <p:ph type="body" idx="1"/>
          </p:nvPr>
        </p:nvSpPr>
        <p:spPr/>
        <p:txBody>
          <a:bodyPr/>
          <a:lstStyle/>
          <a:p>
            <a:r>
              <a:rPr lang="en-US" dirty="0" smtClean="0"/>
              <a:t> </a:t>
            </a:r>
            <a:endParaRPr lang="bg-BG" dirty="0"/>
          </a:p>
        </p:txBody>
      </p:sp>
      <p:sp>
        <p:nvSpPr>
          <p:cNvPr id="4" name="Content Placeholder 3"/>
          <p:cNvSpPr>
            <a:spLocks noGrp="1"/>
          </p:cNvSpPr>
          <p:nvPr>
            <p:ph sz="half" idx="2"/>
          </p:nvPr>
        </p:nvSpPr>
        <p:spPr>
          <a:xfrm>
            <a:off x="811529" y="1980074"/>
            <a:ext cx="5438156" cy="3933551"/>
          </a:xfrm>
        </p:spPr>
        <p:txBody>
          <a:bodyPr>
            <a:normAutofit/>
          </a:bodyPr>
          <a:lstStyle/>
          <a:p>
            <a:r>
              <a:rPr lang="en-US" dirty="0"/>
              <a:t>O</a:t>
            </a:r>
            <a:r>
              <a:rPr lang="en-US" dirty="0" smtClean="0"/>
              <a:t>ur </a:t>
            </a:r>
            <a:r>
              <a:rPr lang="en-US" dirty="0"/>
              <a:t>task:</a:t>
            </a:r>
            <a:br>
              <a:rPr lang="en-US" dirty="0"/>
            </a:br>
            <a:r>
              <a:rPr lang="en-US" dirty="0"/>
              <a:t>a) Look for an image of the Central Market (</a:t>
            </a:r>
            <a:r>
              <a:rPr lang="en-US" dirty="0" err="1"/>
              <a:t>Mercat</a:t>
            </a:r>
            <a:r>
              <a:rPr lang="en-US" dirty="0"/>
              <a:t> Central) and copy the link on your word file.</a:t>
            </a:r>
            <a:br>
              <a:rPr lang="en-US" dirty="0"/>
            </a:br>
            <a:r>
              <a:rPr lang="en-US" dirty="0"/>
              <a:t>b) Which are some of the most representative products of Valencian gastronomy? Look for some pictures in google images (you can type</a:t>
            </a:r>
            <a:r>
              <a:rPr lang="en-US" dirty="0">
                <a:hlinkClick r:id="rId2"/>
              </a:rPr>
              <a:t> "</a:t>
            </a:r>
            <a:r>
              <a:rPr lang="en-US" dirty="0" err="1">
                <a:hlinkClick r:id="rId2"/>
              </a:rPr>
              <a:t>Mercat</a:t>
            </a:r>
            <a:r>
              <a:rPr lang="en-US" dirty="0">
                <a:hlinkClick r:id="rId2"/>
              </a:rPr>
              <a:t> Central Valencia </a:t>
            </a:r>
            <a:r>
              <a:rPr lang="en-US" dirty="0" err="1">
                <a:hlinkClick r:id="rId2"/>
              </a:rPr>
              <a:t>puestos</a:t>
            </a:r>
            <a:r>
              <a:rPr lang="en-US" dirty="0"/>
              <a:t>" on the search bar) take a look, choose some products (fruit, vegetables, fish, sweets...) and write down their names on your word file. </a:t>
            </a:r>
            <a:endParaRPr lang="bg-BG" dirty="0"/>
          </a:p>
        </p:txBody>
      </p:sp>
      <p:sp>
        <p:nvSpPr>
          <p:cNvPr id="5" name="Text Placeholder 4"/>
          <p:cNvSpPr>
            <a:spLocks noGrp="1"/>
          </p:cNvSpPr>
          <p:nvPr>
            <p:ph type="body" sz="quarter" idx="3"/>
          </p:nvPr>
        </p:nvSpPr>
        <p:spPr/>
        <p:txBody>
          <a:bodyPr/>
          <a:lstStyle/>
          <a:p>
            <a:r>
              <a:rPr lang="en-US" dirty="0" smtClean="0"/>
              <a:t> </a:t>
            </a:r>
            <a:endParaRPr lang="bg-BG" dirty="0"/>
          </a:p>
        </p:txBody>
      </p:sp>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824209" y="2434108"/>
            <a:ext cx="4680402" cy="2910625"/>
          </a:xfrm>
        </p:spPr>
      </p:pic>
    </p:spTree>
    <p:extLst>
      <p:ext uri="{BB962C8B-B14F-4D97-AF65-F5344CB8AC3E}">
        <p14:creationId xmlns:p14="http://schemas.microsoft.com/office/powerpoint/2010/main" val="315116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Cathedral and the Plaza de la Virgen (Virgin's Square)</a:t>
            </a:r>
            <a:br>
              <a:rPr lang="en-US" dirty="0"/>
            </a:br>
            <a:endParaRPr lang="bg-BG"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73495" y="2223288"/>
            <a:ext cx="4423801" cy="2046008"/>
          </a:xfrm>
        </p:spPr>
      </p:pic>
      <p:sp>
        <p:nvSpPr>
          <p:cNvPr id="4" name="Text Placeholder 3"/>
          <p:cNvSpPr>
            <a:spLocks noGrp="1"/>
          </p:cNvSpPr>
          <p:nvPr>
            <p:ph type="body" sz="half" idx="2"/>
          </p:nvPr>
        </p:nvSpPr>
        <p:spPr>
          <a:xfrm>
            <a:off x="1120462" y="1598613"/>
            <a:ext cx="5553033" cy="3875087"/>
          </a:xfrm>
        </p:spPr>
        <p:txBody>
          <a:bodyPr>
            <a:normAutofit/>
          </a:bodyPr>
          <a:lstStyle/>
          <a:p>
            <a:r>
              <a:rPr lang="en-US" sz="1600" dirty="0" smtClean="0"/>
              <a:t>We had a task</a:t>
            </a:r>
            <a:r>
              <a:rPr lang="en-US" sz="1600" dirty="0"/>
              <a:t>: </a:t>
            </a:r>
            <a:br>
              <a:rPr lang="en-US" sz="1600" dirty="0"/>
            </a:br>
            <a:r>
              <a:rPr lang="en-US" sz="1600" dirty="0"/>
              <a:t>a) Look for an image of the Cathedral and copy the link on your word file.</a:t>
            </a:r>
            <a:br>
              <a:rPr lang="en-US" sz="1600" dirty="0"/>
            </a:br>
            <a:r>
              <a:rPr lang="en-US" sz="1600" dirty="0"/>
              <a:t>b) Cities change a lot along the centuries, but some of the most important spaces remain for similar uses: political </a:t>
            </a:r>
            <a:r>
              <a:rPr lang="en-US" sz="1600" dirty="0" err="1"/>
              <a:t>centre</a:t>
            </a:r>
            <a:r>
              <a:rPr lang="en-US" sz="1600" dirty="0"/>
              <a:t>, commercial areas, religious </a:t>
            </a:r>
            <a:r>
              <a:rPr lang="en-US" sz="1600" dirty="0" err="1"/>
              <a:t>places,etc</a:t>
            </a:r>
            <a:r>
              <a:rPr lang="en-US" sz="1600" dirty="0"/>
              <a:t>. This is also the case of Valencia. Why did the Christians build the Cathedral exactly on this location? What was there before their arrival to the city? You can look for the information on this </a:t>
            </a:r>
            <a:r>
              <a:rPr lang="en-US" sz="1600" dirty="0">
                <a:hlinkClick r:id="rId3"/>
              </a:rPr>
              <a:t>link</a:t>
            </a:r>
            <a:r>
              <a:rPr lang="en-US" sz="1600" dirty="0"/>
              <a:t>. Once you find it out write the answer on your word file.</a:t>
            </a:r>
            <a:br>
              <a:rPr lang="en-US" sz="1600" dirty="0"/>
            </a:br>
            <a:endParaRPr lang="bg-BG" sz="1600" dirty="0"/>
          </a:p>
        </p:txBody>
      </p:sp>
    </p:spTree>
    <p:extLst>
      <p:ext uri="{BB962C8B-B14F-4D97-AF65-F5344CB8AC3E}">
        <p14:creationId xmlns:p14="http://schemas.microsoft.com/office/powerpoint/2010/main" val="33791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2744" y="759854"/>
            <a:ext cx="5705341" cy="646331"/>
          </a:xfrm>
          <a:prstGeom prst="rect">
            <a:avLst/>
          </a:prstGeom>
          <a:noFill/>
        </p:spPr>
        <p:txBody>
          <a:bodyPr wrap="square" rtlCol="0">
            <a:spAutoFit/>
          </a:bodyPr>
          <a:lstStyle/>
          <a:p>
            <a:r>
              <a:rPr lang="en-US" dirty="0" smtClean="0"/>
              <a:t>Lets see some picture from the city </a:t>
            </a:r>
            <a:r>
              <a:rPr lang="en-US" dirty="0" smtClean="0"/>
              <a:t>which were made </a:t>
            </a:r>
            <a:r>
              <a:rPr lang="en-US" dirty="0" smtClean="0"/>
              <a:t>by us.</a:t>
            </a:r>
            <a:endParaRPr lang="bg-BG"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6125" y="2062976"/>
            <a:ext cx="5114693" cy="38360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687" y="2062976"/>
            <a:ext cx="5114693" cy="3836020"/>
          </a:xfrm>
          <a:prstGeom prst="rect">
            <a:avLst/>
          </a:prstGeom>
        </p:spPr>
      </p:pic>
    </p:spTree>
    <p:extLst>
      <p:ext uri="{BB962C8B-B14F-4D97-AF65-F5344CB8AC3E}">
        <p14:creationId xmlns:p14="http://schemas.microsoft.com/office/powerpoint/2010/main" val="59946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9216" y="1940313"/>
            <a:ext cx="5489038" cy="308888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438" y="1940313"/>
            <a:ext cx="5489038" cy="3088888"/>
          </a:xfrm>
          <a:prstGeom prst="rect">
            <a:avLst/>
          </a:prstGeom>
        </p:spPr>
      </p:pic>
      <p:sp>
        <p:nvSpPr>
          <p:cNvPr id="4" name="TextBox 3"/>
          <p:cNvSpPr txBox="1"/>
          <p:nvPr/>
        </p:nvSpPr>
        <p:spPr>
          <a:xfrm>
            <a:off x="3326957" y="468351"/>
            <a:ext cx="5482506" cy="369332"/>
          </a:xfrm>
          <a:prstGeom prst="rect">
            <a:avLst/>
          </a:prstGeom>
          <a:noFill/>
        </p:spPr>
        <p:txBody>
          <a:bodyPr wrap="square" rtlCol="0">
            <a:spAutoFit/>
          </a:bodyPr>
          <a:lstStyle/>
          <a:p>
            <a:r>
              <a:rPr lang="en-US" dirty="0" smtClean="0"/>
              <a:t>One night in Valencia </a:t>
            </a:r>
            <a:endParaRPr lang="bg-BG" dirty="0"/>
          </a:p>
        </p:txBody>
      </p:sp>
    </p:spTree>
    <p:extLst>
      <p:ext uri="{BB962C8B-B14F-4D97-AF65-F5344CB8AC3E}">
        <p14:creationId xmlns:p14="http://schemas.microsoft.com/office/powerpoint/2010/main" val="18606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3" y="0"/>
            <a:ext cx="7245719" cy="407743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292" y="0"/>
            <a:ext cx="4943708" cy="407743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3" y="4077439"/>
            <a:ext cx="4837055" cy="2789159"/>
          </a:xfrm>
          <a:prstGeom prst="rect">
            <a:avLst/>
          </a:prstGeom>
        </p:spPr>
      </p:pic>
      <p:sp>
        <p:nvSpPr>
          <p:cNvPr id="5" name="TextBox 4"/>
          <p:cNvSpPr txBox="1"/>
          <p:nvPr/>
        </p:nvSpPr>
        <p:spPr>
          <a:xfrm>
            <a:off x="6055113" y="4918020"/>
            <a:ext cx="4861931" cy="461665"/>
          </a:xfrm>
          <a:prstGeom prst="rect">
            <a:avLst/>
          </a:prstGeom>
          <a:noFill/>
        </p:spPr>
        <p:txBody>
          <a:bodyPr wrap="square" rtlCol="0">
            <a:spAutoFit/>
          </a:bodyPr>
          <a:lstStyle/>
          <a:p>
            <a:r>
              <a:rPr lang="en-US" sz="2400" dirty="0" smtClean="0">
                <a:latin typeface="Algerian" panose="04020705040A02060702" pitchFamily="82" charset="0"/>
              </a:rPr>
              <a:t>beautiful </a:t>
            </a:r>
            <a:r>
              <a:rPr lang="en-US" sz="2400" dirty="0" smtClean="0">
                <a:latin typeface="Algerian" panose="04020705040A02060702" pitchFamily="82" charset="0"/>
              </a:rPr>
              <a:t>Valencia</a:t>
            </a:r>
            <a:endParaRPr lang="bg-BG" sz="2400" dirty="0"/>
          </a:p>
        </p:txBody>
      </p:sp>
    </p:spTree>
    <p:extLst>
      <p:ext uri="{BB962C8B-B14F-4D97-AF65-F5344CB8AC3E}">
        <p14:creationId xmlns:p14="http://schemas.microsoft.com/office/powerpoint/2010/main" val="276442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F</a:t>
            </a:r>
            <a:r>
              <a:rPr lang="en-US" sz="2400" b="1" dirty="0" smtClean="0"/>
              <a:t>ood</a:t>
            </a:r>
            <a:endParaRPr lang="bg-BG" sz="2400"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70596" y="669112"/>
            <a:ext cx="3144516" cy="5587892"/>
          </a:xfrm>
        </p:spPr>
      </p:pic>
      <p:sp>
        <p:nvSpPr>
          <p:cNvPr id="4" name="Text Placeholder 3"/>
          <p:cNvSpPr>
            <a:spLocks noGrp="1"/>
          </p:cNvSpPr>
          <p:nvPr>
            <p:ph type="body" sz="half" idx="2"/>
          </p:nvPr>
        </p:nvSpPr>
        <p:spPr/>
        <p:txBody>
          <a:bodyPr>
            <a:normAutofit/>
          </a:bodyPr>
          <a:lstStyle/>
          <a:p>
            <a:r>
              <a:rPr lang="en-US" sz="1800" dirty="0" smtClean="0"/>
              <a:t>Spanish food is very taste and while we were there we tried to try many kind of Spanish food. One of the most taste meals is </a:t>
            </a:r>
            <a:r>
              <a:rPr lang="en-US" sz="1800" dirty="0" smtClean="0"/>
              <a:t>paella- our favorite one </a:t>
            </a:r>
            <a:r>
              <a:rPr lang="en-US" sz="1800" dirty="0" smtClean="0">
                <a:sym typeface="Wingdings" panose="05000000000000000000" pitchFamily="2" charset="2"/>
              </a:rPr>
              <a:t></a:t>
            </a:r>
            <a:endParaRPr lang="bg-BG" sz="1800" dirty="0"/>
          </a:p>
        </p:txBody>
      </p:sp>
    </p:spTree>
    <p:extLst>
      <p:ext uri="{BB962C8B-B14F-4D97-AF65-F5344CB8AC3E}">
        <p14:creationId xmlns:p14="http://schemas.microsoft.com/office/powerpoint/2010/main" val="187810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Wisp">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111</TotalTime>
  <Words>160</Words>
  <Application>Microsoft Office PowerPoint</Application>
  <PresentationFormat>Widescreen</PresentationFormat>
  <Paragraphs>21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Algerian</vt:lpstr>
      <vt:lpstr>Arial</vt:lpstr>
      <vt:lpstr>Century Gothic</vt:lpstr>
      <vt:lpstr>Wingdings</vt:lpstr>
      <vt:lpstr>Wingdings 3</vt:lpstr>
      <vt:lpstr>Wisp</vt:lpstr>
      <vt:lpstr> </vt:lpstr>
      <vt:lpstr>PowerPoint Presentation</vt:lpstr>
      <vt:lpstr>Our group</vt:lpstr>
      <vt:lpstr>During our knowledge of the city we had a task to find some landmarks.</vt:lpstr>
      <vt:lpstr>The Cathedral and the Plaza de la Virgen (Virgin's Square) </vt:lpstr>
      <vt:lpstr>PowerPoint Presentation</vt:lpstr>
      <vt:lpstr>PowerPoint Presentation</vt:lpstr>
      <vt:lpstr>PowerPoint Presentation</vt:lpstr>
      <vt:lpstr>Food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HP</dc:creator>
  <cp:lastModifiedBy>natasha djurkova</cp:lastModifiedBy>
  <cp:revision>12</cp:revision>
  <dcterms:created xsi:type="dcterms:W3CDTF">2018-09-09T10:53:27Z</dcterms:created>
  <dcterms:modified xsi:type="dcterms:W3CDTF">2018-09-30T16:38:10Z</dcterms:modified>
</cp:coreProperties>
</file>