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8476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och undertite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Titeltext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sida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Skriv ett citat här.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, alternativ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Skriv ett citat här.</a:t>
            </a:r>
          </a:p>
        </p:txBody>
      </p:sp>
      <p:sp>
        <p:nvSpPr>
          <p:cNvPr id="133" name="Shape 133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t alternativ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sontell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Titeltext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ext, alternativ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Titeltext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Centrerad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Titeltext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kal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Titeltext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form, alternativ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7A84E603-E63E-4E82-B5F3-211C0EEDDDCB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179" r="3417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5486400" y="5175250"/>
            <a:ext cx="7912100" cy="2705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50520">
              <a:defRPr sz="10200"/>
            </a:lvl1pPr>
          </a:lstStyle>
          <a:p>
            <a:r>
              <a:rPr dirty="0" err="1"/>
              <a:t>OuR</a:t>
            </a:r>
            <a:r>
              <a:rPr dirty="0"/>
              <a:t> view of Stockholm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5892800" y="3371850"/>
            <a:ext cx="6705600" cy="1803400"/>
          </a:xfrm>
          <a:prstGeom prst="rect">
            <a:avLst/>
          </a:prstGeom>
        </p:spPr>
        <p:txBody>
          <a:bodyPr/>
          <a:lstStyle>
            <a:lvl1pPr defTabSz="490727">
              <a:spcBef>
                <a:spcPts val="1900"/>
              </a:spcBef>
              <a:defRPr sz="4535"/>
            </a:lvl1pPr>
          </a:lstStyle>
          <a:p>
            <a:r>
              <a:rPr dirty="0" err="1"/>
              <a:t>Eramsmus</a:t>
            </a:r>
            <a:r>
              <a:rPr dirty="0"/>
              <a:t>+ Creative Teaching and 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259246"/>
            <a:ext cx="4401061" cy="2478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050" y="8501023"/>
            <a:ext cx="4133446" cy="11827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97E0944D-0933-45A1-AFBB-82514AD94BAB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179" r="3417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8000" dirty="0"/>
              <a:t>Hiking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Judarn forest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CB86C05F-FB1A-4D6C-B158-8FBA3A818643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28906" b="289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5" name="Shape 205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Shopping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215A37B7-FE48-4890-8827-D32A441A3077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500" r="1250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A5C94822-B8C0-4541-B290-611F2F9C1AF5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179" r="3417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5892800" y="1087664"/>
            <a:ext cx="6705600" cy="51638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268731">
              <a:defRPr sz="7820"/>
            </a:lvl1pPr>
          </a:lstStyle>
          <a:p>
            <a:r>
              <a:t>The center of the world :) /Students at Bromma gymnasium, Stockholm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33A8F951-7DA0-4169-83BE-864465A6EC43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500" r="125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1" name="Shape 171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3176250" cy="27051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/>
              <a:t>Södermalm</a:t>
            </a: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2C1B6C6A-2038-4C1B-AC5F-33CFE0CF82C6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402" r="1240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5" name="A4FCF611-D48B-4FC3-B717-F75BD87F8C77-L0-001.jpe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t="28961" b="2896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6" name="5E56AB95-2BDB-4B3F-8926-0D97E0C4EA6C-L0-001.jpe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31347" r="3134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body" idx="13"/>
          </p:nvPr>
        </p:nvSpPr>
        <p:spPr>
          <a:xfrm>
            <a:off x="5638800" y="812800"/>
            <a:ext cx="9423400" cy="2146229"/>
          </a:xfrm>
          <a:prstGeom prst="rect">
            <a:avLst/>
          </a:prstGeom>
        </p:spPr>
        <p:txBody>
          <a:bodyPr/>
          <a:lstStyle/>
          <a:p>
            <a:r>
              <a:rPr sz="7200" dirty="0"/>
              <a:t>Sustainable</a:t>
            </a:r>
            <a:r>
              <a:rPr dirty="0"/>
              <a:t> </a:t>
            </a:r>
            <a:r>
              <a:rPr sz="7200" dirty="0"/>
              <a:t>gardening</a:t>
            </a:r>
          </a:p>
        </p:txBody>
      </p:sp>
      <p:pic>
        <p:nvPicPr>
          <p:cNvPr id="179" name="ADBA3123-97C2-49CB-87A7-CFA6833C3672-L0-001.jpe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 l="34179" r="34179"/>
          <a:stretch>
            <a:fillRect/>
          </a:stretch>
        </p:blipFill>
        <p:spPr>
          <a:xfrm>
            <a:off x="0" y="0"/>
            <a:ext cx="5638800" cy="9753600"/>
          </a:xfrm>
          <a:prstGeom prst="rect">
            <a:avLst/>
          </a:prstGeom>
        </p:spPr>
      </p:pic>
      <p:sp>
        <p:nvSpPr>
          <p:cNvPr id="180" name="Shape 180"/>
          <p:cNvSpPr>
            <a:spLocks noGrp="1"/>
          </p:cNvSpPr>
          <p:nvPr>
            <p:ph type="body" idx="15"/>
          </p:nvPr>
        </p:nvSpPr>
        <p:spPr>
          <a:xfrm>
            <a:off x="5892800" y="7332133"/>
            <a:ext cx="6705600" cy="1778001"/>
          </a:xfrm>
          <a:prstGeom prst="rect">
            <a:avLst/>
          </a:prstGeom>
        </p:spPr>
        <p:txBody>
          <a:bodyPr/>
          <a:lstStyle/>
          <a:p>
            <a:r>
              <a:t>”Grow Together” @ Södermalm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3CC8C336-D55B-41AA-8BF0-587EA0E533D7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500" r="1250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8150B4F8-BBA7-49D1-B020-BBF182D74CC2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500" r="125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5" name="Shape 185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6362">
              <a:defRPr sz="10370"/>
            </a:lvl1pPr>
          </a:lstStyle>
          <a:p>
            <a:r>
              <a:t>Slussen under renovation 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462447D3-BA47-4AAB-9BFF-BA3E18F8408D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28961" b="2896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9" name="DB5A1D82-9088-4CF4-B9EC-434EFFCF6A75-L0-001.jpe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l="12402" r="1240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90" name="6E67B3E3-3209-4AB1-B8FB-427FBB929D8E-L0-001.jpe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t="7591" b="7591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4C5AEDD4-BBE7-4C33-8902-B720E32968A3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500" r="125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3" name="Shape 193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0520">
              <a:defRPr sz="10200"/>
            </a:lvl1pPr>
          </a:lstStyle>
          <a:p>
            <a:r>
              <a:t>The stockholm Archipelago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2E00C217-CE1F-4D74-94A9-710A41820030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350520">
              <a:defRPr sz="10200"/>
            </a:lvl1pPr>
          </a:lstStyle>
          <a:p>
            <a:r>
              <a:rPr sz="7200" dirty="0"/>
              <a:t>Art @ </a:t>
            </a:r>
            <a:r>
              <a:rPr sz="7200" dirty="0" err="1"/>
              <a:t>Södermalm</a:t>
            </a:r>
            <a:endParaRPr sz="7200" dirty="0"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Art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Custom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Avenir Next</vt:lpstr>
      <vt:lpstr>Avenir Next Medium</vt:lpstr>
      <vt:lpstr>DIN Alternate</vt:lpstr>
      <vt:lpstr>DIN Condensed</vt:lpstr>
      <vt:lpstr>Helvetica</vt:lpstr>
      <vt:lpstr>Helvetica Neue</vt:lpstr>
      <vt:lpstr>New_Template7</vt:lpstr>
      <vt:lpstr>OuR view of Stockholm</vt:lpstr>
      <vt:lpstr>Södermalm</vt:lpstr>
      <vt:lpstr>PowerPoint Presentation</vt:lpstr>
      <vt:lpstr>PowerPoint Presentation</vt:lpstr>
      <vt:lpstr>PowerPoint Presentation</vt:lpstr>
      <vt:lpstr>Slussen under renovation </vt:lpstr>
      <vt:lpstr>PowerPoint Presentation</vt:lpstr>
      <vt:lpstr>The stockholm Archipelago </vt:lpstr>
      <vt:lpstr>Art @ Södermalm</vt:lpstr>
      <vt:lpstr>Hiking</vt:lpstr>
      <vt:lpstr>Shopping</vt:lpstr>
      <vt:lpstr>PowerPoint Presentation</vt:lpstr>
      <vt:lpstr>The center of the world :) /Students at Bromma gymnasium, Stockholm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view of Stockholm</dc:title>
  <cp:lastModifiedBy>natasha djurkova</cp:lastModifiedBy>
  <cp:revision>1</cp:revision>
  <dcterms:modified xsi:type="dcterms:W3CDTF">2018-09-30T16:46:44Z</dcterms:modified>
</cp:coreProperties>
</file>