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9012C-A980-4C12-A3D8-4D8C1318D091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45A5-DF2F-4841-A8D8-D1DF09786D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415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45A5-DF2F-4841-A8D8-D1DF09786D52}" type="slidenum">
              <a:rPr lang="pt-PT" smtClean="0"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F990F-540F-4213-8BFB-ABD475AA9013}" type="datetimeFigureOut">
              <a:rPr lang="pt-PT" smtClean="0"/>
              <a:t>10-12-2017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A111-8186-46AF-9627-CC9F3135980C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youtu.be/kiG-0zEu6-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VRfyd1B31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youtu.be/XoVi8aVmA0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000" r="-793" b="5000"/>
          <a:stretch>
            <a:fillRect/>
          </a:stretch>
        </p:blipFill>
        <p:spPr bwMode="auto">
          <a:xfrm>
            <a:off x="-1379984" y="0"/>
            <a:ext cx="1228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creenshot 2017-11-05 20.15.44.png"/>
          <p:cNvPicPr>
            <a:picLocks noChangeAspect="1"/>
          </p:cNvPicPr>
          <p:nvPr/>
        </p:nvPicPr>
        <p:blipFill>
          <a:blip r:embed="rId3" cstate="print"/>
          <a:srcRect t="4641" b="4641"/>
          <a:stretch>
            <a:fillRect/>
          </a:stretch>
        </p:blipFill>
        <p:spPr>
          <a:xfrm>
            <a:off x="-1475703" y="0"/>
            <a:ext cx="120954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creenshot 2017-11-05 20.15.48.png"/>
          <p:cNvPicPr>
            <a:picLocks noChangeAspect="1"/>
          </p:cNvPicPr>
          <p:nvPr/>
        </p:nvPicPr>
        <p:blipFill>
          <a:blip r:embed="rId3" cstate="print"/>
          <a:srcRect t="13655" b="12098"/>
          <a:stretch>
            <a:fillRect/>
          </a:stretch>
        </p:blipFill>
        <p:spPr>
          <a:xfrm>
            <a:off x="1" y="620688"/>
            <a:ext cx="10908704" cy="506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Screenshot 2017-11-05 20.15.5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911" b="5471"/>
          <a:stretch>
            <a:fillRect/>
          </a:stretch>
        </p:blipFill>
        <p:spPr>
          <a:xfrm>
            <a:off x="-1551226" y="0"/>
            <a:ext cx="122439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5311" r="-1287" b="4916"/>
          <a:stretch>
            <a:fillRect/>
          </a:stretch>
        </p:blipFill>
        <p:spPr bwMode="auto">
          <a:xfrm>
            <a:off x="-1476672" y="0"/>
            <a:ext cx="12348864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5311" r="-1287" b="4916"/>
          <a:stretch>
            <a:fillRect/>
          </a:stretch>
        </p:blipFill>
        <p:spPr bwMode="auto">
          <a:xfrm>
            <a:off x="-1620688" y="0"/>
            <a:ext cx="12348864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5311" b="4916"/>
          <a:stretch>
            <a:fillRect/>
          </a:stretch>
        </p:blipFill>
        <p:spPr bwMode="auto">
          <a:xfrm>
            <a:off x="-1620688" y="0"/>
            <a:ext cx="1219200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5311" r="-1287" b="5861"/>
          <a:stretch>
            <a:fillRect/>
          </a:stretch>
        </p:blipFill>
        <p:spPr bwMode="auto">
          <a:xfrm>
            <a:off x="-1620688" y="-27384"/>
            <a:ext cx="1234886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5311" r="-1287" b="4916"/>
          <a:stretch>
            <a:fillRect/>
          </a:stretch>
        </p:blipFill>
        <p:spPr bwMode="auto">
          <a:xfrm>
            <a:off x="-1584176" y="-27384"/>
            <a:ext cx="1234886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5311" r="-696" b="5861"/>
          <a:stretch>
            <a:fillRect/>
          </a:stretch>
        </p:blipFill>
        <p:spPr bwMode="auto">
          <a:xfrm>
            <a:off x="-1584176" y="0"/>
            <a:ext cx="12276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47664" y="24928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4"/>
              </a:rPr>
              <a:t>https://youtu.be/kiG-0zEu6-I</a:t>
            </a:r>
            <a:endParaRPr lang="pt-PT" dirty="0"/>
          </a:p>
        </p:txBody>
      </p:sp>
      <p:pic>
        <p:nvPicPr>
          <p:cNvPr id="7" name="Marcador de Posição de Conteúdo 6" descr="image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835696" y="3212976"/>
            <a:ext cx="3456384" cy="1944769"/>
          </a:xfrm>
        </p:spPr>
      </p:pic>
      <p:sp>
        <p:nvSpPr>
          <p:cNvPr id="8" name="CaixaDeTexto 7"/>
          <p:cNvSpPr txBox="1"/>
          <p:nvPr/>
        </p:nvSpPr>
        <p:spPr>
          <a:xfrm>
            <a:off x="7020272" y="327569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Time – </a:t>
            </a:r>
            <a:r>
              <a:rPr lang="en-US" dirty="0" smtClean="0"/>
              <a:t>Position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creenshot 2017-11-05 20.15.23.png"/>
          <p:cNvPicPr>
            <a:picLocks noChangeAspect="1"/>
          </p:cNvPicPr>
          <p:nvPr/>
        </p:nvPicPr>
        <p:blipFill>
          <a:blip r:embed="rId3" cstate="print"/>
          <a:srcRect t="4641" b="5901"/>
          <a:stretch>
            <a:fillRect/>
          </a:stretch>
        </p:blipFill>
        <p:spPr>
          <a:xfrm>
            <a:off x="-1626190" y="0"/>
            <a:ext cx="12265764" cy="6858000"/>
          </a:xfrm>
          <a:prstGeom prst="rect">
            <a:avLst/>
          </a:prstGeom>
        </p:spPr>
      </p:pic>
      <p:pic>
        <p:nvPicPr>
          <p:cNvPr id="6" name="Imagem 5" descr="Screenshot 2017-11-05 20.37.52.png"/>
          <p:cNvPicPr>
            <a:picLocks noChangeAspect="1"/>
          </p:cNvPicPr>
          <p:nvPr/>
        </p:nvPicPr>
        <p:blipFill>
          <a:blip r:embed="rId4" cstate="print"/>
          <a:srcRect l="22438" t="21395" r="29525" b="31180"/>
          <a:stretch>
            <a:fillRect/>
          </a:stretch>
        </p:blipFill>
        <p:spPr>
          <a:xfrm>
            <a:off x="251520" y="2132856"/>
            <a:ext cx="3384376" cy="2088232"/>
          </a:xfrm>
          <a:prstGeom prst="rect">
            <a:avLst/>
          </a:prstGeom>
        </p:spPr>
      </p:pic>
      <p:pic>
        <p:nvPicPr>
          <p:cNvPr id="7" name="Imagem 6" descr="Screenshot 2017-11-05 20.40.40.png"/>
          <p:cNvPicPr>
            <a:picLocks noChangeAspect="1"/>
          </p:cNvPicPr>
          <p:nvPr/>
        </p:nvPicPr>
        <p:blipFill>
          <a:blip r:embed="rId5" cstate="print"/>
          <a:srcRect l="22438" t="24800" r="28738" b="26998"/>
          <a:stretch>
            <a:fillRect/>
          </a:stretch>
        </p:blipFill>
        <p:spPr>
          <a:xfrm>
            <a:off x="2771800" y="4293096"/>
            <a:ext cx="3384376" cy="208823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07904" y="27089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hlinkClick r:id="rId6"/>
              </a:rPr>
              <a:t>https://youtu.be/sVRfyd1B31s</a:t>
            </a:r>
            <a:endParaRPr lang="pt-PT" dirty="0"/>
          </a:p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6256" y="2195572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- Position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948264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Time - Spee</a:t>
            </a:r>
            <a:r>
              <a:rPr lang="pt-PT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creenshot 2017-11-05 20.15.32.png"/>
          <p:cNvPicPr>
            <a:picLocks noChangeAspect="1"/>
          </p:cNvPicPr>
          <p:nvPr/>
        </p:nvPicPr>
        <p:blipFill>
          <a:blip r:embed="rId3" cstate="print"/>
          <a:srcRect t="4641" b="4641"/>
          <a:stretch>
            <a:fillRect/>
          </a:stretch>
        </p:blipFill>
        <p:spPr>
          <a:xfrm>
            <a:off x="-1692696" y="0"/>
            <a:ext cx="12095406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91880" y="227861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linkClick r:id="rId4"/>
              </a:rPr>
              <a:t>https://youtu.be/XoVi8aVmA0k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6" name="Imagem 5" descr="Screenshot 2017-11-05 20.46.36.png"/>
          <p:cNvPicPr>
            <a:picLocks noChangeAspect="1"/>
          </p:cNvPicPr>
          <p:nvPr/>
        </p:nvPicPr>
        <p:blipFill>
          <a:blip r:embed="rId5" cstate="print"/>
          <a:srcRect l="26375" t="27320" r="26375" b="34880"/>
          <a:stretch>
            <a:fillRect/>
          </a:stretch>
        </p:blipFill>
        <p:spPr>
          <a:xfrm>
            <a:off x="2123728" y="4221088"/>
            <a:ext cx="3744416" cy="1872208"/>
          </a:xfrm>
          <a:prstGeom prst="rect">
            <a:avLst/>
          </a:prstGeom>
        </p:spPr>
      </p:pic>
      <p:pic>
        <p:nvPicPr>
          <p:cNvPr id="7" name="Imagem 6" descr="Screenshot 2017-11-05 20.47.24.png"/>
          <p:cNvPicPr>
            <a:picLocks noChangeAspect="1"/>
          </p:cNvPicPr>
          <p:nvPr/>
        </p:nvPicPr>
        <p:blipFill>
          <a:blip r:embed="rId6" cstate="print"/>
          <a:srcRect l="25588" t="27320" r="26375" b="27320"/>
          <a:stretch>
            <a:fillRect/>
          </a:stretch>
        </p:blipFill>
        <p:spPr>
          <a:xfrm>
            <a:off x="179512" y="2132856"/>
            <a:ext cx="3312368" cy="195484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696744" y="2132856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- Position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32240" y="43558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Time - Spee</a:t>
            </a:r>
            <a:r>
              <a:rPr lang="pt-PT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36</Words>
  <Application>Microsoft Office PowerPoint</Application>
  <PresentationFormat>On-screen Show (4:3)</PresentationFormat>
  <Paragraphs>20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joão</dc:creator>
  <cp:lastModifiedBy>Ana Melo</cp:lastModifiedBy>
  <cp:revision>16</cp:revision>
  <dcterms:created xsi:type="dcterms:W3CDTF">2017-11-05T18:24:37Z</dcterms:created>
  <dcterms:modified xsi:type="dcterms:W3CDTF">2017-12-10T09:09:05Z</dcterms:modified>
</cp:coreProperties>
</file>