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60EB29"/>
    <a:srgbClr val="F8F30D"/>
    <a:srgbClr val="2539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3F71B-B8C6-419B-9B0D-7B7A7BBECA5D}" type="datetimeFigureOut">
              <a:rPr lang="bg-BG" smtClean="0"/>
              <a:t>27.12.2016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BB5FC-D1C8-441F-A7C8-5085F5F52C4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68491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3F71B-B8C6-419B-9B0D-7B7A7BBECA5D}" type="datetimeFigureOut">
              <a:rPr lang="bg-BG" smtClean="0"/>
              <a:t>27.12.2016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BB5FC-D1C8-441F-A7C8-5085F5F52C4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90609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3F71B-B8C6-419B-9B0D-7B7A7BBECA5D}" type="datetimeFigureOut">
              <a:rPr lang="bg-BG" smtClean="0"/>
              <a:t>27.12.2016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BB5FC-D1C8-441F-A7C8-5085F5F52C4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1308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3F71B-B8C6-419B-9B0D-7B7A7BBECA5D}" type="datetimeFigureOut">
              <a:rPr lang="bg-BG" smtClean="0"/>
              <a:t>27.12.2016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BB5FC-D1C8-441F-A7C8-5085F5F52C4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37087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3F71B-B8C6-419B-9B0D-7B7A7BBECA5D}" type="datetimeFigureOut">
              <a:rPr lang="bg-BG" smtClean="0"/>
              <a:t>27.12.2016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BB5FC-D1C8-441F-A7C8-5085F5F52C4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41843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3F71B-B8C6-419B-9B0D-7B7A7BBECA5D}" type="datetimeFigureOut">
              <a:rPr lang="bg-BG" smtClean="0"/>
              <a:t>27.12.2016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BB5FC-D1C8-441F-A7C8-5085F5F52C4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55700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3F71B-B8C6-419B-9B0D-7B7A7BBECA5D}" type="datetimeFigureOut">
              <a:rPr lang="bg-BG" smtClean="0"/>
              <a:t>27.12.2016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BB5FC-D1C8-441F-A7C8-5085F5F52C4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17704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3F71B-B8C6-419B-9B0D-7B7A7BBECA5D}" type="datetimeFigureOut">
              <a:rPr lang="bg-BG" smtClean="0"/>
              <a:t>27.12.2016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BB5FC-D1C8-441F-A7C8-5085F5F52C4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50648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3F71B-B8C6-419B-9B0D-7B7A7BBECA5D}" type="datetimeFigureOut">
              <a:rPr lang="bg-BG" smtClean="0"/>
              <a:t>27.12.2016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BB5FC-D1C8-441F-A7C8-5085F5F52C4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74158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3F71B-B8C6-419B-9B0D-7B7A7BBECA5D}" type="datetimeFigureOut">
              <a:rPr lang="bg-BG" smtClean="0"/>
              <a:t>27.12.2016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BB5FC-D1C8-441F-A7C8-5085F5F52C4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89689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3F71B-B8C6-419B-9B0D-7B7A7BBECA5D}" type="datetimeFigureOut">
              <a:rPr lang="bg-BG" smtClean="0"/>
              <a:t>27.12.2016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BB5FC-D1C8-441F-A7C8-5085F5F52C4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5044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3F71B-B8C6-419B-9B0D-7B7A7BBECA5D}" type="datetimeFigureOut">
              <a:rPr lang="bg-BG" smtClean="0"/>
              <a:t>27.12.2016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BB5FC-D1C8-441F-A7C8-5085F5F52C4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14457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1691680" y="2288532"/>
            <a:ext cx="720080" cy="694192"/>
          </a:xfrm>
          <a:prstGeom prst="ellipse">
            <a:avLst/>
          </a:prstGeom>
          <a:solidFill>
            <a:srgbClr val="F8F30D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grpSp>
        <p:nvGrpSpPr>
          <p:cNvPr id="159" name="Group 158"/>
          <p:cNvGrpSpPr/>
          <p:nvPr/>
        </p:nvGrpSpPr>
        <p:grpSpPr>
          <a:xfrm>
            <a:off x="7610610" y="4230215"/>
            <a:ext cx="1106103" cy="790841"/>
            <a:chOff x="7610610" y="3652410"/>
            <a:chExt cx="1106103" cy="790841"/>
          </a:xfrm>
          <a:solidFill>
            <a:srgbClr val="00B050"/>
          </a:solidFill>
        </p:grpSpPr>
        <p:sp>
          <p:nvSpPr>
            <p:cNvPr id="25" name="Oval 24"/>
            <p:cNvSpPr/>
            <p:nvPr/>
          </p:nvSpPr>
          <p:spPr>
            <a:xfrm rot="19705525">
              <a:off x="7610610" y="3981052"/>
              <a:ext cx="864096" cy="462199"/>
            </a:xfrm>
            <a:prstGeom prst="ellipse">
              <a:avLst/>
            </a:prstGeom>
            <a:grpFill/>
            <a:ln>
              <a:solidFill>
                <a:srgbClr val="25390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grpSp>
          <p:nvGrpSpPr>
            <p:cNvPr id="149" name="Group 148"/>
            <p:cNvGrpSpPr/>
            <p:nvPr/>
          </p:nvGrpSpPr>
          <p:grpSpPr>
            <a:xfrm rot="20866886">
              <a:off x="8272150" y="3652410"/>
              <a:ext cx="444563" cy="238040"/>
              <a:chOff x="-2040398" y="2073792"/>
              <a:chExt cx="2440423" cy="1303501"/>
            </a:xfrm>
            <a:grpFill/>
          </p:grpSpPr>
          <p:sp>
            <p:nvSpPr>
              <p:cNvPr id="150" name="Freeform 149"/>
              <p:cNvSpPr/>
              <p:nvPr/>
            </p:nvSpPr>
            <p:spPr>
              <a:xfrm>
                <a:off x="-2040398" y="2707688"/>
                <a:ext cx="1254259" cy="669605"/>
              </a:xfrm>
              <a:custGeom>
                <a:avLst/>
                <a:gdLst>
                  <a:gd name="connsiteX0" fmla="*/ 0 w 1722268"/>
                  <a:gd name="connsiteY0" fmla="*/ 932156 h 932156"/>
                  <a:gd name="connsiteX1" fmla="*/ 1722268 w 1722268"/>
                  <a:gd name="connsiteY1" fmla="*/ 0 h 932156"/>
                  <a:gd name="connsiteX0" fmla="*/ 0 w 1197167"/>
                  <a:gd name="connsiteY0" fmla="*/ 669605 h 669605"/>
                  <a:gd name="connsiteX1" fmla="*/ 1197167 w 1197167"/>
                  <a:gd name="connsiteY1" fmla="*/ 0 h 669605"/>
                  <a:gd name="connsiteX0" fmla="*/ 0 w 1197167"/>
                  <a:gd name="connsiteY0" fmla="*/ 669605 h 669605"/>
                  <a:gd name="connsiteX1" fmla="*/ 1197167 w 1197167"/>
                  <a:gd name="connsiteY1" fmla="*/ 0 h 669605"/>
                  <a:gd name="connsiteX0" fmla="*/ 0 w 1197167"/>
                  <a:gd name="connsiteY0" fmla="*/ 669605 h 669605"/>
                  <a:gd name="connsiteX1" fmla="*/ 1197167 w 1197167"/>
                  <a:gd name="connsiteY1" fmla="*/ 0 h 669605"/>
                  <a:gd name="connsiteX0" fmla="*/ 11870 w 1209037"/>
                  <a:gd name="connsiteY0" fmla="*/ 669605 h 669605"/>
                  <a:gd name="connsiteX1" fmla="*/ 1209037 w 1209037"/>
                  <a:gd name="connsiteY1" fmla="*/ 0 h 669605"/>
                  <a:gd name="connsiteX0" fmla="*/ 8731 w 1254259"/>
                  <a:gd name="connsiteY0" fmla="*/ 669605 h 669605"/>
                  <a:gd name="connsiteX1" fmla="*/ 1205898 w 1254259"/>
                  <a:gd name="connsiteY1" fmla="*/ 0 h 6696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54259" h="669605">
                    <a:moveTo>
                      <a:pt x="8731" y="669605"/>
                    </a:moveTo>
                    <a:cubicBezTo>
                      <a:pt x="-135421" y="147639"/>
                      <a:pt x="1558279" y="531021"/>
                      <a:pt x="1205898" y="0"/>
                    </a:cubicBezTo>
                  </a:path>
                </a:pathLst>
              </a:custGeom>
              <a:grpFill/>
              <a:ln>
                <a:solidFill>
                  <a:srgbClr val="25390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51" name="Freeform 150"/>
              <p:cNvSpPr/>
              <p:nvPr/>
            </p:nvSpPr>
            <p:spPr>
              <a:xfrm>
                <a:off x="-854234" y="2073792"/>
                <a:ext cx="1254259" cy="669605"/>
              </a:xfrm>
              <a:custGeom>
                <a:avLst/>
                <a:gdLst>
                  <a:gd name="connsiteX0" fmla="*/ 0 w 1722268"/>
                  <a:gd name="connsiteY0" fmla="*/ 932156 h 932156"/>
                  <a:gd name="connsiteX1" fmla="*/ 1722268 w 1722268"/>
                  <a:gd name="connsiteY1" fmla="*/ 0 h 932156"/>
                  <a:gd name="connsiteX0" fmla="*/ 0 w 1197167"/>
                  <a:gd name="connsiteY0" fmla="*/ 669605 h 669605"/>
                  <a:gd name="connsiteX1" fmla="*/ 1197167 w 1197167"/>
                  <a:gd name="connsiteY1" fmla="*/ 0 h 669605"/>
                  <a:gd name="connsiteX0" fmla="*/ 0 w 1197167"/>
                  <a:gd name="connsiteY0" fmla="*/ 669605 h 669605"/>
                  <a:gd name="connsiteX1" fmla="*/ 1197167 w 1197167"/>
                  <a:gd name="connsiteY1" fmla="*/ 0 h 669605"/>
                  <a:gd name="connsiteX0" fmla="*/ 0 w 1197167"/>
                  <a:gd name="connsiteY0" fmla="*/ 669605 h 669605"/>
                  <a:gd name="connsiteX1" fmla="*/ 1197167 w 1197167"/>
                  <a:gd name="connsiteY1" fmla="*/ 0 h 669605"/>
                  <a:gd name="connsiteX0" fmla="*/ 11870 w 1209037"/>
                  <a:gd name="connsiteY0" fmla="*/ 669605 h 669605"/>
                  <a:gd name="connsiteX1" fmla="*/ 1209037 w 1209037"/>
                  <a:gd name="connsiteY1" fmla="*/ 0 h 669605"/>
                  <a:gd name="connsiteX0" fmla="*/ 8731 w 1254259"/>
                  <a:gd name="connsiteY0" fmla="*/ 669605 h 669605"/>
                  <a:gd name="connsiteX1" fmla="*/ 1205898 w 1254259"/>
                  <a:gd name="connsiteY1" fmla="*/ 0 h 6696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54259" h="669605">
                    <a:moveTo>
                      <a:pt x="8731" y="669605"/>
                    </a:moveTo>
                    <a:cubicBezTo>
                      <a:pt x="-135421" y="147639"/>
                      <a:pt x="1558279" y="531021"/>
                      <a:pt x="1205898" y="0"/>
                    </a:cubicBezTo>
                  </a:path>
                </a:pathLst>
              </a:custGeom>
              <a:grpFill/>
              <a:ln>
                <a:solidFill>
                  <a:srgbClr val="25390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</p:grpSp>
      </p:grpSp>
      <p:grpSp>
        <p:nvGrpSpPr>
          <p:cNvPr id="158" name="Group 157"/>
          <p:cNvGrpSpPr/>
          <p:nvPr/>
        </p:nvGrpSpPr>
        <p:grpSpPr>
          <a:xfrm>
            <a:off x="6480024" y="4347020"/>
            <a:ext cx="1149700" cy="674036"/>
            <a:chOff x="6480024" y="3769215"/>
            <a:chExt cx="1149700" cy="674036"/>
          </a:xfrm>
          <a:solidFill>
            <a:srgbClr val="F8F30D"/>
          </a:solidFill>
        </p:grpSpPr>
        <p:sp>
          <p:nvSpPr>
            <p:cNvPr id="24" name="Oval 23"/>
            <p:cNvSpPr/>
            <p:nvPr/>
          </p:nvSpPr>
          <p:spPr>
            <a:xfrm rot="19705525">
              <a:off x="6480024" y="3981052"/>
              <a:ext cx="864096" cy="462199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grpSp>
          <p:nvGrpSpPr>
            <p:cNvPr id="152" name="Group 151"/>
            <p:cNvGrpSpPr/>
            <p:nvPr/>
          </p:nvGrpSpPr>
          <p:grpSpPr>
            <a:xfrm rot="20866886">
              <a:off x="7195515" y="3769215"/>
              <a:ext cx="434209" cy="175883"/>
              <a:chOff x="-2040398" y="2073792"/>
              <a:chExt cx="2440423" cy="1303501"/>
            </a:xfrm>
            <a:grpFill/>
          </p:grpSpPr>
          <p:sp>
            <p:nvSpPr>
              <p:cNvPr id="153" name="Freeform 152"/>
              <p:cNvSpPr/>
              <p:nvPr/>
            </p:nvSpPr>
            <p:spPr>
              <a:xfrm>
                <a:off x="-2040398" y="2707688"/>
                <a:ext cx="1254259" cy="669605"/>
              </a:xfrm>
              <a:custGeom>
                <a:avLst/>
                <a:gdLst>
                  <a:gd name="connsiteX0" fmla="*/ 0 w 1722268"/>
                  <a:gd name="connsiteY0" fmla="*/ 932156 h 932156"/>
                  <a:gd name="connsiteX1" fmla="*/ 1722268 w 1722268"/>
                  <a:gd name="connsiteY1" fmla="*/ 0 h 932156"/>
                  <a:gd name="connsiteX0" fmla="*/ 0 w 1197167"/>
                  <a:gd name="connsiteY0" fmla="*/ 669605 h 669605"/>
                  <a:gd name="connsiteX1" fmla="*/ 1197167 w 1197167"/>
                  <a:gd name="connsiteY1" fmla="*/ 0 h 669605"/>
                  <a:gd name="connsiteX0" fmla="*/ 0 w 1197167"/>
                  <a:gd name="connsiteY0" fmla="*/ 669605 h 669605"/>
                  <a:gd name="connsiteX1" fmla="*/ 1197167 w 1197167"/>
                  <a:gd name="connsiteY1" fmla="*/ 0 h 669605"/>
                  <a:gd name="connsiteX0" fmla="*/ 0 w 1197167"/>
                  <a:gd name="connsiteY0" fmla="*/ 669605 h 669605"/>
                  <a:gd name="connsiteX1" fmla="*/ 1197167 w 1197167"/>
                  <a:gd name="connsiteY1" fmla="*/ 0 h 669605"/>
                  <a:gd name="connsiteX0" fmla="*/ 11870 w 1209037"/>
                  <a:gd name="connsiteY0" fmla="*/ 669605 h 669605"/>
                  <a:gd name="connsiteX1" fmla="*/ 1209037 w 1209037"/>
                  <a:gd name="connsiteY1" fmla="*/ 0 h 669605"/>
                  <a:gd name="connsiteX0" fmla="*/ 8731 w 1254259"/>
                  <a:gd name="connsiteY0" fmla="*/ 669605 h 669605"/>
                  <a:gd name="connsiteX1" fmla="*/ 1205898 w 1254259"/>
                  <a:gd name="connsiteY1" fmla="*/ 0 h 6696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54259" h="669605">
                    <a:moveTo>
                      <a:pt x="8731" y="669605"/>
                    </a:moveTo>
                    <a:cubicBezTo>
                      <a:pt x="-135421" y="147639"/>
                      <a:pt x="1558279" y="531021"/>
                      <a:pt x="1205898" y="0"/>
                    </a:cubicBezTo>
                  </a:path>
                </a:pathLst>
              </a:custGeom>
              <a:grp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54" name="Freeform 153"/>
              <p:cNvSpPr/>
              <p:nvPr/>
            </p:nvSpPr>
            <p:spPr>
              <a:xfrm>
                <a:off x="-854234" y="2073792"/>
                <a:ext cx="1254259" cy="669605"/>
              </a:xfrm>
              <a:custGeom>
                <a:avLst/>
                <a:gdLst>
                  <a:gd name="connsiteX0" fmla="*/ 0 w 1722268"/>
                  <a:gd name="connsiteY0" fmla="*/ 932156 h 932156"/>
                  <a:gd name="connsiteX1" fmla="*/ 1722268 w 1722268"/>
                  <a:gd name="connsiteY1" fmla="*/ 0 h 932156"/>
                  <a:gd name="connsiteX0" fmla="*/ 0 w 1197167"/>
                  <a:gd name="connsiteY0" fmla="*/ 669605 h 669605"/>
                  <a:gd name="connsiteX1" fmla="*/ 1197167 w 1197167"/>
                  <a:gd name="connsiteY1" fmla="*/ 0 h 669605"/>
                  <a:gd name="connsiteX0" fmla="*/ 0 w 1197167"/>
                  <a:gd name="connsiteY0" fmla="*/ 669605 h 669605"/>
                  <a:gd name="connsiteX1" fmla="*/ 1197167 w 1197167"/>
                  <a:gd name="connsiteY1" fmla="*/ 0 h 669605"/>
                  <a:gd name="connsiteX0" fmla="*/ 0 w 1197167"/>
                  <a:gd name="connsiteY0" fmla="*/ 669605 h 669605"/>
                  <a:gd name="connsiteX1" fmla="*/ 1197167 w 1197167"/>
                  <a:gd name="connsiteY1" fmla="*/ 0 h 669605"/>
                  <a:gd name="connsiteX0" fmla="*/ 11870 w 1209037"/>
                  <a:gd name="connsiteY0" fmla="*/ 669605 h 669605"/>
                  <a:gd name="connsiteX1" fmla="*/ 1209037 w 1209037"/>
                  <a:gd name="connsiteY1" fmla="*/ 0 h 669605"/>
                  <a:gd name="connsiteX0" fmla="*/ 8731 w 1254259"/>
                  <a:gd name="connsiteY0" fmla="*/ 669605 h 669605"/>
                  <a:gd name="connsiteX1" fmla="*/ 1205898 w 1254259"/>
                  <a:gd name="connsiteY1" fmla="*/ 0 h 6696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54259" h="669605">
                    <a:moveTo>
                      <a:pt x="8731" y="669605"/>
                    </a:moveTo>
                    <a:cubicBezTo>
                      <a:pt x="-135421" y="147639"/>
                      <a:pt x="1558279" y="531021"/>
                      <a:pt x="1205898" y="0"/>
                    </a:cubicBezTo>
                  </a:path>
                </a:pathLst>
              </a:custGeom>
              <a:grp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</p:grpSp>
      </p:grpSp>
      <p:grpSp>
        <p:nvGrpSpPr>
          <p:cNvPr id="157" name="Group 156"/>
          <p:cNvGrpSpPr/>
          <p:nvPr/>
        </p:nvGrpSpPr>
        <p:grpSpPr>
          <a:xfrm>
            <a:off x="6243147" y="2145029"/>
            <a:ext cx="1228571" cy="677622"/>
            <a:chOff x="6243147" y="1567224"/>
            <a:chExt cx="1228571" cy="677622"/>
          </a:xfrm>
          <a:solidFill>
            <a:srgbClr val="00B050"/>
          </a:solidFill>
        </p:grpSpPr>
        <p:sp>
          <p:nvSpPr>
            <p:cNvPr id="13" name="Oval 12"/>
            <p:cNvSpPr/>
            <p:nvPr/>
          </p:nvSpPr>
          <p:spPr>
            <a:xfrm rot="19705525">
              <a:off x="6243147" y="1782647"/>
              <a:ext cx="864096" cy="462199"/>
            </a:xfrm>
            <a:prstGeom prst="ellipse">
              <a:avLst/>
            </a:prstGeom>
            <a:grpFill/>
            <a:ln>
              <a:solidFill>
                <a:srgbClr val="25390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grpSp>
          <p:nvGrpSpPr>
            <p:cNvPr id="146" name="Group 145"/>
            <p:cNvGrpSpPr/>
            <p:nvPr/>
          </p:nvGrpSpPr>
          <p:grpSpPr>
            <a:xfrm rot="20866886">
              <a:off x="7008304" y="1567224"/>
              <a:ext cx="463414" cy="217780"/>
              <a:chOff x="-2040398" y="2073792"/>
              <a:chExt cx="2440423" cy="1303501"/>
            </a:xfrm>
            <a:grpFill/>
          </p:grpSpPr>
          <p:sp>
            <p:nvSpPr>
              <p:cNvPr id="147" name="Freeform 146"/>
              <p:cNvSpPr/>
              <p:nvPr/>
            </p:nvSpPr>
            <p:spPr>
              <a:xfrm>
                <a:off x="-2040398" y="2707688"/>
                <a:ext cx="1254259" cy="669605"/>
              </a:xfrm>
              <a:custGeom>
                <a:avLst/>
                <a:gdLst>
                  <a:gd name="connsiteX0" fmla="*/ 0 w 1722268"/>
                  <a:gd name="connsiteY0" fmla="*/ 932156 h 932156"/>
                  <a:gd name="connsiteX1" fmla="*/ 1722268 w 1722268"/>
                  <a:gd name="connsiteY1" fmla="*/ 0 h 932156"/>
                  <a:gd name="connsiteX0" fmla="*/ 0 w 1197167"/>
                  <a:gd name="connsiteY0" fmla="*/ 669605 h 669605"/>
                  <a:gd name="connsiteX1" fmla="*/ 1197167 w 1197167"/>
                  <a:gd name="connsiteY1" fmla="*/ 0 h 669605"/>
                  <a:gd name="connsiteX0" fmla="*/ 0 w 1197167"/>
                  <a:gd name="connsiteY0" fmla="*/ 669605 h 669605"/>
                  <a:gd name="connsiteX1" fmla="*/ 1197167 w 1197167"/>
                  <a:gd name="connsiteY1" fmla="*/ 0 h 669605"/>
                  <a:gd name="connsiteX0" fmla="*/ 0 w 1197167"/>
                  <a:gd name="connsiteY0" fmla="*/ 669605 h 669605"/>
                  <a:gd name="connsiteX1" fmla="*/ 1197167 w 1197167"/>
                  <a:gd name="connsiteY1" fmla="*/ 0 h 669605"/>
                  <a:gd name="connsiteX0" fmla="*/ 11870 w 1209037"/>
                  <a:gd name="connsiteY0" fmla="*/ 669605 h 669605"/>
                  <a:gd name="connsiteX1" fmla="*/ 1209037 w 1209037"/>
                  <a:gd name="connsiteY1" fmla="*/ 0 h 669605"/>
                  <a:gd name="connsiteX0" fmla="*/ 8731 w 1254259"/>
                  <a:gd name="connsiteY0" fmla="*/ 669605 h 669605"/>
                  <a:gd name="connsiteX1" fmla="*/ 1205898 w 1254259"/>
                  <a:gd name="connsiteY1" fmla="*/ 0 h 6696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54259" h="669605">
                    <a:moveTo>
                      <a:pt x="8731" y="669605"/>
                    </a:moveTo>
                    <a:cubicBezTo>
                      <a:pt x="-135421" y="147639"/>
                      <a:pt x="1558279" y="531021"/>
                      <a:pt x="1205898" y="0"/>
                    </a:cubicBezTo>
                  </a:path>
                </a:pathLst>
              </a:custGeom>
              <a:grpFill/>
              <a:ln>
                <a:solidFill>
                  <a:srgbClr val="25390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48" name="Freeform 147"/>
              <p:cNvSpPr/>
              <p:nvPr/>
            </p:nvSpPr>
            <p:spPr>
              <a:xfrm>
                <a:off x="-854234" y="2073792"/>
                <a:ext cx="1254259" cy="669605"/>
              </a:xfrm>
              <a:custGeom>
                <a:avLst/>
                <a:gdLst>
                  <a:gd name="connsiteX0" fmla="*/ 0 w 1722268"/>
                  <a:gd name="connsiteY0" fmla="*/ 932156 h 932156"/>
                  <a:gd name="connsiteX1" fmla="*/ 1722268 w 1722268"/>
                  <a:gd name="connsiteY1" fmla="*/ 0 h 932156"/>
                  <a:gd name="connsiteX0" fmla="*/ 0 w 1197167"/>
                  <a:gd name="connsiteY0" fmla="*/ 669605 h 669605"/>
                  <a:gd name="connsiteX1" fmla="*/ 1197167 w 1197167"/>
                  <a:gd name="connsiteY1" fmla="*/ 0 h 669605"/>
                  <a:gd name="connsiteX0" fmla="*/ 0 w 1197167"/>
                  <a:gd name="connsiteY0" fmla="*/ 669605 h 669605"/>
                  <a:gd name="connsiteX1" fmla="*/ 1197167 w 1197167"/>
                  <a:gd name="connsiteY1" fmla="*/ 0 h 669605"/>
                  <a:gd name="connsiteX0" fmla="*/ 0 w 1197167"/>
                  <a:gd name="connsiteY0" fmla="*/ 669605 h 669605"/>
                  <a:gd name="connsiteX1" fmla="*/ 1197167 w 1197167"/>
                  <a:gd name="connsiteY1" fmla="*/ 0 h 669605"/>
                  <a:gd name="connsiteX0" fmla="*/ 11870 w 1209037"/>
                  <a:gd name="connsiteY0" fmla="*/ 669605 h 669605"/>
                  <a:gd name="connsiteX1" fmla="*/ 1209037 w 1209037"/>
                  <a:gd name="connsiteY1" fmla="*/ 0 h 669605"/>
                  <a:gd name="connsiteX0" fmla="*/ 8731 w 1254259"/>
                  <a:gd name="connsiteY0" fmla="*/ 669605 h 669605"/>
                  <a:gd name="connsiteX1" fmla="*/ 1205898 w 1254259"/>
                  <a:gd name="connsiteY1" fmla="*/ 0 h 6696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54259" h="669605">
                    <a:moveTo>
                      <a:pt x="8731" y="669605"/>
                    </a:moveTo>
                    <a:cubicBezTo>
                      <a:pt x="-135421" y="147639"/>
                      <a:pt x="1558279" y="531021"/>
                      <a:pt x="1205898" y="0"/>
                    </a:cubicBezTo>
                  </a:path>
                </a:pathLst>
              </a:custGeom>
              <a:grpFill/>
              <a:ln>
                <a:solidFill>
                  <a:srgbClr val="25390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</p:grpSp>
      </p:grpSp>
      <p:grpSp>
        <p:nvGrpSpPr>
          <p:cNvPr id="156" name="Group 155"/>
          <p:cNvGrpSpPr/>
          <p:nvPr/>
        </p:nvGrpSpPr>
        <p:grpSpPr>
          <a:xfrm>
            <a:off x="5061094" y="2154461"/>
            <a:ext cx="1116765" cy="728237"/>
            <a:chOff x="5061094" y="1576656"/>
            <a:chExt cx="1116765" cy="728237"/>
          </a:xfrm>
          <a:solidFill>
            <a:srgbClr val="00B050"/>
          </a:solidFill>
        </p:grpSpPr>
        <p:sp>
          <p:nvSpPr>
            <p:cNvPr id="12" name="Oval 11"/>
            <p:cNvSpPr/>
            <p:nvPr/>
          </p:nvSpPr>
          <p:spPr>
            <a:xfrm rot="19705525">
              <a:off x="5061094" y="1842694"/>
              <a:ext cx="864096" cy="462199"/>
            </a:xfrm>
            <a:prstGeom prst="ellipse">
              <a:avLst/>
            </a:prstGeom>
            <a:grpFill/>
            <a:ln>
              <a:solidFill>
                <a:srgbClr val="25390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grpSp>
          <p:nvGrpSpPr>
            <p:cNvPr id="145" name="Group 144"/>
            <p:cNvGrpSpPr/>
            <p:nvPr/>
          </p:nvGrpSpPr>
          <p:grpSpPr>
            <a:xfrm rot="20562405">
              <a:off x="5770733" y="1576656"/>
              <a:ext cx="407126" cy="200117"/>
              <a:chOff x="-2040398" y="2073792"/>
              <a:chExt cx="2440423" cy="1303501"/>
            </a:xfrm>
            <a:grpFill/>
          </p:grpSpPr>
          <p:sp>
            <p:nvSpPr>
              <p:cNvPr id="143" name="Freeform 142"/>
              <p:cNvSpPr/>
              <p:nvPr/>
            </p:nvSpPr>
            <p:spPr>
              <a:xfrm>
                <a:off x="-2040398" y="2707688"/>
                <a:ext cx="1254259" cy="669605"/>
              </a:xfrm>
              <a:custGeom>
                <a:avLst/>
                <a:gdLst>
                  <a:gd name="connsiteX0" fmla="*/ 0 w 1722268"/>
                  <a:gd name="connsiteY0" fmla="*/ 932156 h 932156"/>
                  <a:gd name="connsiteX1" fmla="*/ 1722268 w 1722268"/>
                  <a:gd name="connsiteY1" fmla="*/ 0 h 932156"/>
                  <a:gd name="connsiteX0" fmla="*/ 0 w 1197167"/>
                  <a:gd name="connsiteY0" fmla="*/ 669605 h 669605"/>
                  <a:gd name="connsiteX1" fmla="*/ 1197167 w 1197167"/>
                  <a:gd name="connsiteY1" fmla="*/ 0 h 669605"/>
                  <a:gd name="connsiteX0" fmla="*/ 0 w 1197167"/>
                  <a:gd name="connsiteY0" fmla="*/ 669605 h 669605"/>
                  <a:gd name="connsiteX1" fmla="*/ 1197167 w 1197167"/>
                  <a:gd name="connsiteY1" fmla="*/ 0 h 669605"/>
                  <a:gd name="connsiteX0" fmla="*/ 0 w 1197167"/>
                  <a:gd name="connsiteY0" fmla="*/ 669605 h 669605"/>
                  <a:gd name="connsiteX1" fmla="*/ 1197167 w 1197167"/>
                  <a:gd name="connsiteY1" fmla="*/ 0 h 669605"/>
                  <a:gd name="connsiteX0" fmla="*/ 11870 w 1209037"/>
                  <a:gd name="connsiteY0" fmla="*/ 669605 h 669605"/>
                  <a:gd name="connsiteX1" fmla="*/ 1209037 w 1209037"/>
                  <a:gd name="connsiteY1" fmla="*/ 0 h 669605"/>
                  <a:gd name="connsiteX0" fmla="*/ 8731 w 1254259"/>
                  <a:gd name="connsiteY0" fmla="*/ 669605 h 669605"/>
                  <a:gd name="connsiteX1" fmla="*/ 1205898 w 1254259"/>
                  <a:gd name="connsiteY1" fmla="*/ 0 h 6696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54259" h="669605">
                    <a:moveTo>
                      <a:pt x="8731" y="669605"/>
                    </a:moveTo>
                    <a:cubicBezTo>
                      <a:pt x="-135421" y="147639"/>
                      <a:pt x="1558279" y="531021"/>
                      <a:pt x="1205898" y="0"/>
                    </a:cubicBezTo>
                  </a:path>
                </a:pathLst>
              </a:custGeom>
              <a:grpFill/>
              <a:ln>
                <a:solidFill>
                  <a:srgbClr val="25390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44" name="Freeform 143"/>
              <p:cNvSpPr/>
              <p:nvPr/>
            </p:nvSpPr>
            <p:spPr>
              <a:xfrm>
                <a:off x="-854234" y="2073792"/>
                <a:ext cx="1254259" cy="669605"/>
              </a:xfrm>
              <a:custGeom>
                <a:avLst/>
                <a:gdLst>
                  <a:gd name="connsiteX0" fmla="*/ 0 w 1722268"/>
                  <a:gd name="connsiteY0" fmla="*/ 932156 h 932156"/>
                  <a:gd name="connsiteX1" fmla="*/ 1722268 w 1722268"/>
                  <a:gd name="connsiteY1" fmla="*/ 0 h 932156"/>
                  <a:gd name="connsiteX0" fmla="*/ 0 w 1197167"/>
                  <a:gd name="connsiteY0" fmla="*/ 669605 h 669605"/>
                  <a:gd name="connsiteX1" fmla="*/ 1197167 w 1197167"/>
                  <a:gd name="connsiteY1" fmla="*/ 0 h 669605"/>
                  <a:gd name="connsiteX0" fmla="*/ 0 w 1197167"/>
                  <a:gd name="connsiteY0" fmla="*/ 669605 h 669605"/>
                  <a:gd name="connsiteX1" fmla="*/ 1197167 w 1197167"/>
                  <a:gd name="connsiteY1" fmla="*/ 0 h 669605"/>
                  <a:gd name="connsiteX0" fmla="*/ 0 w 1197167"/>
                  <a:gd name="connsiteY0" fmla="*/ 669605 h 669605"/>
                  <a:gd name="connsiteX1" fmla="*/ 1197167 w 1197167"/>
                  <a:gd name="connsiteY1" fmla="*/ 0 h 669605"/>
                  <a:gd name="connsiteX0" fmla="*/ 11870 w 1209037"/>
                  <a:gd name="connsiteY0" fmla="*/ 669605 h 669605"/>
                  <a:gd name="connsiteX1" fmla="*/ 1209037 w 1209037"/>
                  <a:gd name="connsiteY1" fmla="*/ 0 h 669605"/>
                  <a:gd name="connsiteX0" fmla="*/ 8731 w 1254259"/>
                  <a:gd name="connsiteY0" fmla="*/ 669605 h 669605"/>
                  <a:gd name="connsiteX1" fmla="*/ 1205898 w 1254259"/>
                  <a:gd name="connsiteY1" fmla="*/ 0 h 6696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54259" h="669605">
                    <a:moveTo>
                      <a:pt x="8731" y="669605"/>
                    </a:moveTo>
                    <a:cubicBezTo>
                      <a:pt x="-135421" y="147639"/>
                      <a:pt x="1558279" y="531021"/>
                      <a:pt x="1205898" y="0"/>
                    </a:cubicBezTo>
                  </a:path>
                </a:pathLst>
              </a:custGeom>
              <a:grpFill/>
              <a:ln>
                <a:solidFill>
                  <a:srgbClr val="25390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</p:grpSp>
      </p:grpSp>
      <p:sp>
        <p:nvSpPr>
          <p:cNvPr id="21" name="Rectangle 20"/>
          <p:cNvSpPr/>
          <p:nvPr/>
        </p:nvSpPr>
        <p:spPr>
          <a:xfrm>
            <a:off x="1907704" y="1270501"/>
            <a:ext cx="1584176" cy="576064"/>
          </a:xfrm>
          <a:prstGeom prst="rect">
            <a:avLst/>
          </a:prstGeom>
          <a:solidFill>
            <a:srgbClr val="F8F30D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4" name="Rectangle 3"/>
          <p:cNvSpPr/>
          <p:nvPr/>
        </p:nvSpPr>
        <p:spPr>
          <a:xfrm>
            <a:off x="1324722" y="3502749"/>
            <a:ext cx="1584176" cy="576064"/>
          </a:xfrm>
          <a:prstGeom prst="rect">
            <a:avLst/>
          </a:prstGeom>
          <a:solidFill>
            <a:srgbClr val="F8F30D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5" name="Rectangle 4"/>
          <p:cNvSpPr/>
          <p:nvPr/>
        </p:nvSpPr>
        <p:spPr>
          <a:xfrm>
            <a:off x="5364088" y="1270501"/>
            <a:ext cx="1584176" cy="576064"/>
          </a:xfrm>
          <a:prstGeom prst="rect">
            <a:avLst/>
          </a:prstGeom>
          <a:solidFill>
            <a:srgbClr val="00B050"/>
          </a:solidFill>
          <a:ln>
            <a:solidFill>
              <a:srgbClr val="2539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6" name="Rectangle 5"/>
          <p:cNvSpPr/>
          <p:nvPr/>
        </p:nvSpPr>
        <p:spPr>
          <a:xfrm>
            <a:off x="2329881" y="1198492"/>
            <a:ext cx="43204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g-BG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7505" y="2435573"/>
            <a:ext cx="1152127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Gamete</a:t>
            </a:r>
          </a:p>
        </p:txBody>
      </p:sp>
      <p:sp>
        <p:nvSpPr>
          <p:cNvPr id="8" name="Rectangle 7"/>
          <p:cNvSpPr/>
          <p:nvPr/>
        </p:nvSpPr>
        <p:spPr>
          <a:xfrm>
            <a:off x="251520" y="3502749"/>
            <a:ext cx="79208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</a:t>
            </a:r>
            <a:r>
              <a:rPr lang="en-US" sz="3600" b="1" baseline="-280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en-US" sz="3600" b="1" cap="none" spc="0" baseline="-280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Oval 10"/>
          <p:cNvSpPr/>
          <p:nvPr/>
        </p:nvSpPr>
        <p:spPr>
          <a:xfrm>
            <a:off x="2915816" y="2304501"/>
            <a:ext cx="720080" cy="694192"/>
          </a:xfrm>
          <a:prstGeom prst="ellipse">
            <a:avLst/>
          </a:prstGeom>
          <a:solidFill>
            <a:srgbClr val="F8F30D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4" name="Rectangle 13"/>
          <p:cNvSpPr/>
          <p:nvPr/>
        </p:nvSpPr>
        <p:spPr>
          <a:xfrm>
            <a:off x="3203848" y="3502749"/>
            <a:ext cx="1584176" cy="576064"/>
          </a:xfrm>
          <a:prstGeom prst="rect">
            <a:avLst/>
          </a:prstGeom>
          <a:solidFill>
            <a:srgbClr val="F8F30D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5" name="Rectangle 14"/>
          <p:cNvSpPr/>
          <p:nvPr/>
        </p:nvSpPr>
        <p:spPr>
          <a:xfrm>
            <a:off x="5006008" y="3502749"/>
            <a:ext cx="1584176" cy="576064"/>
          </a:xfrm>
          <a:prstGeom prst="rect">
            <a:avLst/>
          </a:prstGeom>
          <a:solidFill>
            <a:srgbClr val="F8F30D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6" name="Rectangle 15"/>
          <p:cNvSpPr/>
          <p:nvPr/>
        </p:nvSpPr>
        <p:spPr>
          <a:xfrm>
            <a:off x="6804248" y="3489178"/>
            <a:ext cx="1584176" cy="576064"/>
          </a:xfrm>
          <a:prstGeom prst="rect">
            <a:avLst/>
          </a:prstGeom>
          <a:solidFill>
            <a:srgbClr val="F8F30D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7" name="Rectangle 16"/>
          <p:cNvSpPr/>
          <p:nvPr/>
        </p:nvSpPr>
        <p:spPr>
          <a:xfrm>
            <a:off x="3169318" y="5733257"/>
            <a:ext cx="1584176" cy="576064"/>
          </a:xfrm>
          <a:prstGeom prst="rect">
            <a:avLst/>
          </a:prstGeom>
          <a:solidFill>
            <a:srgbClr val="F8F30D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8" name="Rectangle 17"/>
          <p:cNvSpPr/>
          <p:nvPr/>
        </p:nvSpPr>
        <p:spPr>
          <a:xfrm>
            <a:off x="1259632" y="5733257"/>
            <a:ext cx="1584176" cy="576064"/>
          </a:xfrm>
          <a:prstGeom prst="rect">
            <a:avLst/>
          </a:prstGeom>
          <a:solidFill>
            <a:srgbClr val="F8F30D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9" name="Rectangle 18"/>
          <p:cNvSpPr/>
          <p:nvPr/>
        </p:nvSpPr>
        <p:spPr>
          <a:xfrm>
            <a:off x="5039552" y="5733257"/>
            <a:ext cx="1584176" cy="576064"/>
          </a:xfrm>
          <a:prstGeom prst="rect">
            <a:avLst/>
          </a:prstGeom>
          <a:solidFill>
            <a:srgbClr val="F8F30D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0" name="Rectangle 19"/>
          <p:cNvSpPr/>
          <p:nvPr/>
        </p:nvSpPr>
        <p:spPr>
          <a:xfrm>
            <a:off x="6814106" y="5733257"/>
            <a:ext cx="1584176" cy="576064"/>
          </a:xfrm>
          <a:prstGeom prst="rect">
            <a:avLst/>
          </a:prstGeom>
          <a:solidFill>
            <a:srgbClr val="00B050"/>
          </a:solidFill>
          <a:ln>
            <a:solidFill>
              <a:srgbClr val="2539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2" name="Oval 21"/>
          <p:cNvSpPr/>
          <p:nvPr/>
        </p:nvSpPr>
        <p:spPr>
          <a:xfrm>
            <a:off x="1331640" y="4510861"/>
            <a:ext cx="720080" cy="694192"/>
          </a:xfrm>
          <a:prstGeom prst="ellipse">
            <a:avLst/>
          </a:prstGeom>
          <a:solidFill>
            <a:srgbClr val="F8F30D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3" name="Oval 22"/>
          <p:cNvSpPr/>
          <p:nvPr/>
        </p:nvSpPr>
        <p:spPr>
          <a:xfrm>
            <a:off x="2339752" y="4510861"/>
            <a:ext cx="720080" cy="694192"/>
          </a:xfrm>
          <a:prstGeom prst="ellipse">
            <a:avLst/>
          </a:prstGeom>
          <a:solidFill>
            <a:srgbClr val="00B050"/>
          </a:solidFill>
          <a:ln>
            <a:solidFill>
              <a:srgbClr val="2539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6" name="Rectangle 25"/>
          <p:cNvSpPr/>
          <p:nvPr/>
        </p:nvSpPr>
        <p:spPr>
          <a:xfrm>
            <a:off x="33487" y="4695089"/>
            <a:ext cx="1152127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gamete</a:t>
            </a:r>
            <a:endParaRPr lang="en-US" sz="2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876" y="5734997"/>
            <a:ext cx="79208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</a:t>
            </a:r>
            <a:r>
              <a:rPr lang="bg-BG" sz="3600" b="1" baseline="-280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en-US" sz="3600" b="1" cap="none" spc="0" baseline="-280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31913" y="1270501"/>
            <a:ext cx="43204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627784" y="1198493"/>
            <a:ext cx="43204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g-BG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786265" y="1198493"/>
            <a:ext cx="43204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g-BG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084168" y="1198494"/>
            <a:ext cx="43204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g-BG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835696" y="2352362"/>
            <a:ext cx="43204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g-BG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059832" y="2352362"/>
            <a:ext cx="43204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g-BG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444208" y="2280354"/>
            <a:ext cx="43204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g-BG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39" name="Straight Connector 38"/>
          <p:cNvCxnSpPr>
            <a:endCxn id="10" idx="0"/>
          </p:cNvCxnSpPr>
          <p:nvPr/>
        </p:nvCxnSpPr>
        <p:spPr>
          <a:xfrm flipH="1">
            <a:off x="2051720" y="1828854"/>
            <a:ext cx="576064" cy="45967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endCxn id="11" idx="0"/>
          </p:cNvCxnSpPr>
          <p:nvPr/>
        </p:nvCxnSpPr>
        <p:spPr>
          <a:xfrm>
            <a:off x="2627784" y="1828854"/>
            <a:ext cx="648072" cy="475647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5" idx="2"/>
          </p:cNvCxnSpPr>
          <p:nvPr/>
        </p:nvCxnSpPr>
        <p:spPr>
          <a:xfrm flipH="1">
            <a:off x="5508104" y="1846565"/>
            <a:ext cx="648072" cy="49788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5" idx="2"/>
          </p:cNvCxnSpPr>
          <p:nvPr/>
        </p:nvCxnSpPr>
        <p:spPr>
          <a:xfrm>
            <a:off x="6156176" y="1846565"/>
            <a:ext cx="576064" cy="503785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32" idx="2"/>
            <a:endCxn id="4" idx="0"/>
          </p:cNvCxnSpPr>
          <p:nvPr/>
        </p:nvCxnSpPr>
        <p:spPr>
          <a:xfrm>
            <a:off x="2051720" y="2998693"/>
            <a:ext cx="65090" cy="504056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32" idx="2"/>
            <a:endCxn id="14" idx="0"/>
          </p:cNvCxnSpPr>
          <p:nvPr/>
        </p:nvCxnSpPr>
        <p:spPr>
          <a:xfrm>
            <a:off x="2051720" y="2998693"/>
            <a:ext cx="1944216" cy="504056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11" idx="4"/>
          </p:cNvCxnSpPr>
          <p:nvPr/>
        </p:nvCxnSpPr>
        <p:spPr>
          <a:xfrm>
            <a:off x="3275856" y="2998693"/>
            <a:ext cx="2304256" cy="439955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33" idx="2"/>
            <a:endCxn id="16" idx="0"/>
          </p:cNvCxnSpPr>
          <p:nvPr/>
        </p:nvCxnSpPr>
        <p:spPr>
          <a:xfrm>
            <a:off x="3275856" y="2998693"/>
            <a:ext cx="4320480" cy="490485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1552584" y="4065242"/>
            <a:ext cx="576064" cy="45967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2128648" y="4065242"/>
            <a:ext cx="648072" cy="475647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H="1">
            <a:off x="6884640" y="4047762"/>
            <a:ext cx="648072" cy="49788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7532712" y="4047762"/>
            <a:ext cx="576064" cy="503785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endCxn id="4" idx="0"/>
          </p:cNvCxnSpPr>
          <p:nvPr/>
        </p:nvCxnSpPr>
        <p:spPr>
          <a:xfrm flipH="1">
            <a:off x="2116810" y="2950832"/>
            <a:ext cx="3106220" cy="551917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endCxn id="14" idx="0"/>
          </p:cNvCxnSpPr>
          <p:nvPr/>
        </p:nvCxnSpPr>
        <p:spPr>
          <a:xfrm flipH="1">
            <a:off x="3995936" y="2950832"/>
            <a:ext cx="1227094" cy="551917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H="1">
            <a:off x="5580112" y="2762770"/>
            <a:ext cx="1233995" cy="70982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endCxn id="16" idx="0"/>
          </p:cNvCxnSpPr>
          <p:nvPr/>
        </p:nvCxnSpPr>
        <p:spPr>
          <a:xfrm>
            <a:off x="6814106" y="2762770"/>
            <a:ext cx="782230" cy="72640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4" name="Rectangle 93"/>
          <p:cNvSpPr/>
          <p:nvPr/>
        </p:nvSpPr>
        <p:spPr>
          <a:xfrm>
            <a:off x="1754791" y="3430741"/>
            <a:ext cx="43204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g-BG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2051720" y="3437397"/>
            <a:ext cx="43204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g-BG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7227399" y="3430741"/>
            <a:ext cx="43204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g-BG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7524328" y="3430741"/>
            <a:ext cx="43204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g-BG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1475656" y="4510861"/>
            <a:ext cx="43204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g-BG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2483768" y="4512602"/>
            <a:ext cx="43204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g-BG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7812360" y="4440594"/>
            <a:ext cx="43204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g-BG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6660232" y="4438853"/>
            <a:ext cx="43204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g-BG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1475656" y="4510861"/>
            <a:ext cx="43204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g-BG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6660232" y="4448868"/>
            <a:ext cx="43204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g-BG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7812360" y="4438853"/>
            <a:ext cx="43204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g-BG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115" name="Straight Connector 114"/>
          <p:cNvCxnSpPr>
            <a:endCxn id="18" idx="0"/>
          </p:cNvCxnSpPr>
          <p:nvPr/>
        </p:nvCxnSpPr>
        <p:spPr>
          <a:xfrm>
            <a:off x="1654164" y="5213068"/>
            <a:ext cx="397556" cy="520189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>
            <a:endCxn id="17" idx="0"/>
          </p:cNvCxnSpPr>
          <p:nvPr/>
        </p:nvCxnSpPr>
        <p:spPr>
          <a:xfrm>
            <a:off x="1654164" y="5213068"/>
            <a:ext cx="2307242" cy="520189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2987824" y="5079018"/>
            <a:ext cx="2736304" cy="641172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2987824" y="5063049"/>
            <a:ext cx="4618370" cy="685967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endCxn id="20" idx="0"/>
          </p:cNvCxnSpPr>
          <p:nvPr/>
        </p:nvCxnSpPr>
        <p:spPr>
          <a:xfrm flipH="1">
            <a:off x="7606194" y="5019794"/>
            <a:ext cx="124288" cy="713463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>
            <a:endCxn id="17" idx="0"/>
          </p:cNvCxnSpPr>
          <p:nvPr/>
        </p:nvCxnSpPr>
        <p:spPr>
          <a:xfrm flipH="1">
            <a:off x="3961406" y="5019794"/>
            <a:ext cx="3769074" cy="713463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 flipH="1">
            <a:off x="5724128" y="5040607"/>
            <a:ext cx="829571" cy="679583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>
            <a:endCxn id="18" idx="0"/>
          </p:cNvCxnSpPr>
          <p:nvPr/>
        </p:nvCxnSpPr>
        <p:spPr>
          <a:xfrm flipH="1">
            <a:off x="2051720" y="5040607"/>
            <a:ext cx="4501980" cy="69265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3" name="Rectangle 162"/>
          <p:cNvSpPr/>
          <p:nvPr/>
        </p:nvSpPr>
        <p:spPr>
          <a:xfrm>
            <a:off x="5292080" y="2278613"/>
            <a:ext cx="43204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g-BG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64" name="Rectangle 163"/>
          <p:cNvSpPr/>
          <p:nvPr/>
        </p:nvSpPr>
        <p:spPr>
          <a:xfrm>
            <a:off x="6444208" y="2278613"/>
            <a:ext cx="43204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g-BG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69" name="Rectangle 168"/>
          <p:cNvSpPr/>
          <p:nvPr/>
        </p:nvSpPr>
        <p:spPr>
          <a:xfrm>
            <a:off x="2339752" y="1198493"/>
            <a:ext cx="43204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g-BG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0" name="Rectangle 169"/>
          <p:cNvSpPr/>
          <p:nvPr/>
        </p:nvSpPr>
        <p:spPr>
          <a:xfrm>
            <a:off x="2637655" y="1198494"/>
            <a:ext cx="43204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g-BG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1" name="Rectangle 170"/>
          <p:cNvSpPr/>
          <p:nvPr/>
        </p:nvSpPr>
        <p:spPr>
          <a:xfrm>
            <a:off x="5796136" y="1198494"/>
            <a:ext cx="43204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g-BG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6094039" y="1198495"/>
            <a:ext cx="43204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g-BG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3" name="Rectangle 172"/>
          <p:cNvSpPr/>
          <p:nvPr/>
        </p:nvSpPr>
        <p:spPr>
          <a:xfrm>
            <a:off x="1835696" y="2352362"/>
            <a:ext cx="43204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g-BG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3" name="Rectangle 182"/>
          <p:cNvSpPr/>
          <p:nvPr/>
        </p:nvSpPr>
        <p:spPr>
          <a:xfrm>
            <a:off x="3059832" y="2350621"/>
            <a:ext cx="43204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g-BG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7" name="Rectangle 186"/>
          <p:cNvSpPr/>
          <p:nvPr/>
        </p:nvSpPr>
        <p:spPr>
          <a:xfrm>
            <a:off x="5292080" y="2278613"/>
            <a:ext cx="43204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g-BG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9" name="Rectangle 188"/>
          <p:cNvSpPr/>
          <p:nvPr/>
        </p:nvSpPr>
        <p:spPr>
          <a:xfrm>
            <a:off x="2483768" y="4510861"/>
            <a:ext cx="43204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g-BG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4302574" y="1270501"/>
            <a:ext cx="43204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X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174553" y="180430"/>
            <a:ext cx="3251596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Monohybrid cross</a:t>
            </a:r>
          </a:p>
          <a:p>
            <a:pPr lvl="0" algn="ctr"/>
            <a:r>
              <a:rPr lang="bg-BG" altLang="bg-BG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pea </a:t>
            </a:r>
            <a:r>
              <a:rPr lang="bg-BG" altLang="bg-BG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plants </a:t>
            </a: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0646" y="1320408"/>
            <a:ext cx="476250" cy="476250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3580" y="1352179"/>
            <a:ext cx="457099" cy="457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611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1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75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75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1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1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75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75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75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75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0 L -0.0552 0.16296 " pathEditMode="relative" rAng="0" ptsTypes="AA">
                                      <p:cBhvr>
                                        <p:cTn id="86" dur="75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60" y="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0 L 0.04618 0.16296 " pathEditMode="relative" rAng="0" ptsTypes="AA">
                                      <p:cBhvr>
                                        <p:cTn id="93" dur="75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9" y="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98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1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6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0 L -0.05504 0.16296 " pathEditMode="relative" rAng="0" ptsTypes="AA">
                                      <p:cBhvr>
                                        <p:cTn id="108" dur="75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60" y="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7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0 L 0.0382 0.16296 " pathEditMode="relative" rAng="0" ptsTypes="AA">
                                      <p:cBhvr>
                                        <p:cTn id="115" dur="75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0" y="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0" dur="75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3" dur="75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2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0.00532 L -0.00782 0.15741 " pathEditMode="relative" rAng="0" ptsTypes="AA">
                                      <p:cBhvr>
                                        <p:cTn id="136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9" y="8125"/>
                                    </p:animMotion>
                                  </p:childTnLst>
                                </p:cTn>
                              </p:par>
                              <p:par>
                                <p:cTn id="1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9" dur="75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7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7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2.96296E-6 L 0.19687 0.15764 " pathEditMode="relative" rAng="0" ptsTypes="AA">
                                      <p:cBhvr>
                                        <p:cTn id="149" dur="75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44" y="7870"/>
                                    </p:animMotion>
                                  </p:childTnLst>
                                </p:cTn>
                              </p:par>
                              <p:par>
                                <p:cTn id="15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2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5" dur="75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7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96296E-6 L 0.25191 0.15764 " pathEditMode="relative" rAng="0" ptsTypes="AA">
                                      <p:cBhvr>
                                        <p:cTn id="162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87" y="7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7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96296E-6 L 0.4566 0.15764 " pathEditMode="relative" rAng="0" ptsTypes="AA">
                                      <p:cBhvr>
                                        <p:cTn id="169" dur="75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830" y="7870"/>
                                    </p:animMotion>
                                  </p:childTnLst>
                                </p:cTn>
                              </p:par>
                              <p:par>
                                <p:cTn id="17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2" dur="75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7" dur="75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96296E-6 L -0.35434 0.16806 " pathEditMode="relative" rAng="0" ptsTypes="AA">
                                      <p:cBhvr>
                                        <p:cTn id="179" dur="75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26" y="8403"/>
                                    </p:animMotion>
                                  </p:childTnLst>
                                </p:cTn>
                              </p:par>
                              <p:par>
                                <p:cTn id="18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2" dur="75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7" dur="75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96296E-6 L -0.14965 0.16806 " pathEditMode="relative" rAng="0" ptsTypes="AA">
                                      <p:cBhvr>
                                        <p:cTn id="189" dur="75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483" y="8403"/>
                                    </p:animMotion>
                                  </p:childTnLst>
                                </p:cTn>
                              </p:par>
                              <p:par>
                                <p:cTn id="19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2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7" dur="75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2.96296E-6 L -0.07865 0.16806 " pathEditMode="relative" rAng="0" ptsTypes="AA">
                                      <p:cBhvr>
                                        <p:cTn id="199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41" y="8403"/>
                                    </p:animMotion>
                                  </p:childTnLst>
                                </p:cTn>
                              </p:par>
                              <p:par>
                                <p:cTn id="20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2" dur="75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7" dur="75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2.96296E-6 L 0.11823 0.16806 " pathEditMode="relative" rAng="0" ptsTypes="AA">
                                      <p:cBhvr>
                                        <p:cTn id="209" dur="75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3" y="8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4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7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0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3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8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9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2" dur="75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7" dur="7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44444E-6 L -0.03142 0.15232 " pathEditMode="relative" rAng="0" ptsTypes="AA">
                                      <p:cBhvr>
                                        <p:cTn id="239" dur="75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0" y="7616"/>
                                    </p:animMotion>
                                  </p:childTnLst>
                                </p:cTn>
                              </p:par>
                              <p:par>
                                <p:cTn id="24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2" dur="75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7" dur="75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48148E-6 L 0.04739 0.15741 " pathEditMode="relative" rAng="0" ptsTypes="AA">
                                      <p:cBhvr>
                                        <p:cTn id="249" dur="75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1" y="7870"/>
                                    </p:animMotion>
                                  </p:childTnLst>
                                </p:cTn>
                              </p:par>
                              <p:par>
                                <p:cTn id="25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2" dur="75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7" dur="7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9 0.00023 L -0.06129 0.14236 " pathEditMode="relative" rAng="0" ptsTypes="AA">
                                      <p:cBhvr>
                                        <p:cTn id="259" dur="75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08" y="7106"/>
                                    </p:animMotion>
                                  </p:childTnLst>
                                </p:cTn>
                              </p:par>
                              <p:par>
                                <p:cTn id="26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2" dur="75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7" dur="75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.01042 L 0.03142 0.15255 " pathEditMode="relative" rAng="0" ptsTypes="AA">
                                      <p:cBhvr>
                                        <p:cTn id="269" dur="75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3" y="7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4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7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0" dur="75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3" dur="75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6" dur="75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1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2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7" dur="75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-0.00532 L 0.01458 0.17835 " pathEditMode="relative" rAng="0" ptsTypes="AA">
                                      <p:cBhvr>
                                        <p:cTn id="299" dur="75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1" y="9183"/>
                                    </p:animMotion>
                                  </p:childTnLst>
                                </p:cTn>
                              </p:par>
                              <p:par>
                                <p:cTn id="30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2" dur="75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7" dur="75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22222E-6 L 0.22934 0.1787 " pathEditMode="relative" rAng="0" ptsTypes="AA">
                                      <p:cBhvr>
                                        <p:cTn id="309" dur="75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58" y="8935"/>
                                    </p:animMotion>
                                  </p:childTnLst>
                                </p:cTn>
                              </p:par>
                              <p:par>
                                <p:cTn id="31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2" dur="75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7" dur="75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.00046 L 0.32275 0.17349 " pathEditMode="relative" rAng="0" ptsTypes="AA">
                                      <p:cBhvr>
                                        <p:cTn id="319" dur="75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28" y="8651"/>
                                    </p:animMotion>
                                  </p:childTnLst>
                                </p:cTn>
                              </p:par>
                              <p:par>
                                <p:cTn id="3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2" dur="75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7" dur="75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.00069 L 0.51962 0.17395 " pathEditMode="relative" rAng="0" ptsTypes="AA">
                                      <p:cBhvr>
                                        <p:cTn id="329" dur="75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972" y="8651"/>
                                    </p:animMotion>
                                  </p:childTnLst>
                                </p:cTn>
                              </p:par>
                              <p:par>
                                <p:cTn id="3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2" dur="75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7" dur="75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4.07407E-6 L -0.50469 0.18866 " pathEditMode="relative" rAng="0" ptsTypes="AA">
                                      <p:cBhvr>
                                        <p:cTn id="339" dur="75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243" y="9421"/>
                                    </p:animMotion>
                                  </p:childTnLst>
                                </p:cTn>
                              </p:par>
                              <p:par>
                                <p:cTn id="34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2" dur="75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7" dur="75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-0.00625 L -0.08559 0.18658 " pathEditMode="relative" rAng="0" ptsTypes="AA">
                                      <p:cBhvr>
                                        <p:cTn id="349" dur="75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9630"/>
                                    </p:animMotion>
                                  </p:childTnLst>
                                </p:cTn>
                              </p:par>
                              <p:par>
                                <p:cTn id="35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2" dur="75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7" dur="75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0.00533 L -0.41736 0.18912 " pathEditMode="relative" rAng="0" ptsTypes="AA">
                                      <p:cBhvr>
                                        <p:cTn id="359" dur="75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68" y="9190"/>
                                    </p:animMotion>
                                  </p:childTnLst>
                                </p:cTn>
                              </p:par>
                              <p:par>
                                <p:cTn id="36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2" dur="75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7" dur="75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0.00486 L -0.02361 0.18403 " pathEditMode="relative" rAng="0" ptsTypes="AA">
                                      <p:cBhvr>
                                        <p:cTn id="369" dur="75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1" y="9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0" fill="hold">
                      <p:stCondLst>
                        <p:cond delay="indefinite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4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7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80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83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1" grpId="0" animBg="1"/>
      <p:bldP spid="4" grpId="0" animBg="1"/>
      <p:bldP spid="5" grpId="0" animBg="1"/>
      <p:bldP spid="6" grpId="0"/>
      <p:bldP spid="7" grpId="0"/>
      <p:bldP spid="8" grpId="0"/>
      <p:bldP spid="11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3" grpId="0" animBg="1"/>
      <p:bldP spid="26" grpId="0"/>
      <p:bldP spid="27" grpId="0"/>
      <p:bldP spid="28" grpId="0"/>
      <p:bldP spid="29" grpId="0"/>
      <p:bldP spid="30" grpId="0"/>
      <p:bldP spid="31" grpId="0"/>
      <p:bldP spid="32" grpId="0"/>
      <p:bldP spid="32" grpId="1"/>
      <p:bldP spid="33" grpId="0"/>
      <p:bldP spid="33" grpId="1"/>
      <p:bldP spid="35" grpId="0"/>
      <p:bldP spid="35" grpId="1"/>
      <p:bldP spid="94" grpId="0"/>
      <p:bldP spid="94" grpId="1"/>
      <p:bldP spid="95" grpId="0"/>
      <p:bldP spid="95" grpId="1"/>
      <p:bldP spid="100" grpId="0"/>
      <p:bldP spid="100" grpId="1"/>
      <p:bldP spid="101" grpId="0"/>
      <p:bldP spid="101" grpId="1"/>
      <p:bldP spid="102" grpId="0"/>
      <p:bldP spid="102" grpId="1"/>
      <p:bldP spid="103" grpId="0"/>
      <p:bldP spid="103" grpId="1"/>
      <p:bldP spid="104" grpId="0"/>
      <p:bldP spid="104" grpId="1"/>
      <p:bldP spid="105" grpId="0"/>
      <p:bldP spid="105" grpId="1"/>
      <p:bldP spid="106" grpId="0"/>
      <p:bldP spid="106" grpId="1"/>
      <p:bldP spid="108" grpId="0"/>
      <p:bldP spid="108" grpId="1"/>
      <p:bldP spid="113" grpId="0"/>
      <p:bldP spid="113" grpId="1"/>
      <p:bldP spid="163" grpId="0"/>
      <p:bldP spid="163" grpId="1"/>
      <p:bldP spid="164" grpId="0"/>
      <p:bldP spid="164" grpId="1"/>
      <p:bldP spid="169" grpId="0"/>
      <p:bldP spid="169" grpId="1"/>
      <p:bldP spid="170" grpId="0"/>
      <p:bldP spid="170" grpId="1"/>
      <p:bldP spid="171" grpId="0"/>
      <p:bldP spid="171" grpId="1"/>
      <p:bldP spid="172" grpId="0"/>
      <p:bldP spid="172" grpId="1"/>
      <p:bldP spid="173" grpId="0"/>
      <p:bldP spid="173" grpId="1"/>
      <p:bldP spid="183" grpId="0"/>
      <p:bldP spid="183" grpId="1"/>
      <p:bldP spid="187" grpId="0"/>
      <p:bldP spid="187" grpId="1"/>
      <p:bldP spid="189" grpId="0"/>
      <p:bldP spid="189" grpId="1"/>
      <p:bldP spid="119" grpId="0"/>
      <p:bldP spid="38" grpId="0"/>
    </p:bldLst>
  </p:timing>
</p:sld>
</file>

<file path=ppt/theme/theme1.xml><?xml version="1.0" encoding="utf-8"?>
<a:theme xmlns:a="http://schemas.openxmlformats.org/drawingml/2006/main" name="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497</TotalTime>
  <Words>39</Words>
  <Application>Microsoft Office PowerPoint</Application>
  <PresentationFormat>On-screen Show (4:3)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natasha djurkova</cp:lastModifiedBy>
  <cp:revision>43</cp:revision>
  <dcterms:created xsi:type="dcterms:W3CDTF">2016-11-24T11:43:30Z</dcterms:created>
  <dcterms:modified xsi:type="dcterms:W3CDTF">2016-12-27T15:14:21Z</dcterms:modified>
</cp:coreProperties>
</file>