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7" r:id="rId2"/>
    <p:sldId id="27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277651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64802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0062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19694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10309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48839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19504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16109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81370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88515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98734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1719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2192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7162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329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6126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57309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0561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36946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7366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3600"/>
              <a:t>How can we improve our writing?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83925" y="1517925"/>
            <a:ext cx="3374399" cy="327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dirty="0"/>
              <a:t>Look back at the piece of writing that you did </a:t>
            </a:r>
            <a:r>
              <a:rPr lang="en-GB" dirty="0" smtClean="0"/>
              <a:t>last lesson.</a:t>
            </a: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What would you give it out of ten, taking into consideration: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dirty="0"/>
              <a:t>use of a range of punctuation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dirty="0"/>
              <a:t>ambitious and suitable vocabulary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dirty="0"/>
              <a:t>advanced and experimental sentence structure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dirty="0"/>
              <a:t>varied use of connectives?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Read your work out </a:t>
            </a:r>
            <a:r>
              <a:rPr lang="en-GB" dirty="0" smtClean="0"/>
              <a:t>loud- which of the above four areas is the one you need to focus on the most?</a:t>
            </a:r>
            <a:endParaRPr lang="en-GB" dirty="0"/>
          </a:p>
        </p:txBody>
      </p:sp>
      <p:pic>
        <p:nvPicPr>
          <p:cNvPr id="1026" name="Picture 2" descr="http://4dpianoteaching.com/wp/wp-content/uploads/2013/06/AdjectivesWord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9227" y="1314932"/>
            <a:ext cx="4847573" cy="260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verb, person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997476" y="1297780"/>
            <a:ext cx="7031114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starting with a verb and a comma.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Pacing, he</a:t>
            </a:r>
            <a:r>
              <a:rPr lang="en-GB" dirty="0"/>
              <a:t> moved away from the scene quickly.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Dreaming,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he</a:t>
            </a:r>
            <a:r>
              <a:rPr lang="en-GB" dirty="0"/>
              <a:t> took himself to somewhere he wished he were now.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Outside. (Inside)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2077374" y="1297780"/>
            <a:ext cx="6924583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that shows what’s happening on the outside and inside of the character.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He smiled and shook the man’s hand.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/>
              <a:t>All he could think of was how much he despised him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If, if, if, then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032985" y="1297780"/>
            <a:ext cx="697784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If</a:t>
            </a:r>
            <a:r>
              <a:rPr lang="en-GB" dirty="0"/>
              <a:t> the clock hadn’t struck, </a:t>
            </a:r>
            <a:r>
              <a:rPr lang="en-GB" dirty="0">
                <a:solidFill>
                  <a:srgbClr val="FF0000"/>
                </a:solidFill>
              </a:rPr>
              <a:t>if </a:t>
            </a:r>
            <a:r>
              <a:rPr lang="en-GB" dirty="0"/>
              <a:t>the thunder hadn’t roared overhead, </a:t>
            </a:r>
            <a:r>
              <a:rPr lang="en-GB" dirty="0">
                <a:solidFill>
                  <a:srgbClr val="FF0000"/>
                </a:solidFill>
              </a:rPr>
              <a:t>if </a:t>
            </a:r>
            <a:r>
              <a:rPr lang="en-GB" dirty="0"/>
              <a:t>he hadn’t been so curious, </a:t>
            </a:r>
            <a:r>
              <a:rPr lang="en-GB" dirty="0">
                <a:solidFill>
                  <a:srgbClr val="FF0000"/>
                </a:solidFill>
              </a:rPr>
              <a:t>then</a:t>
            </a:r>
            <a:r>
              <a:rPr lang="en-GB" dirty="0"/>
              <a:t> maybe he would not have been trapped.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199" y="155628"/>
            <a:ext cx="8447103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dirty="0"/>
              <a:t>Emotion word (comma)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908698" y="1297780"/>
            <a:ext cx="709325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that starts with an emotion.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Terrified, </a:t>
            </a:r>
            <a:r>
              <a:rPr lang="en-GB" dirty="0"/>
              <a:t>her screams filled the room.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Despairing, </a:t>
            </a:r>
            <a:r>
              <a:rPr lang="en-GB" dirty="0"/>
              <a:t>he blinked back the tears that filled his bloodshot eyes.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980983" y="146750"/>
            <a:ext cx="780791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GB" dirty="0"/>
              <a:t>Noun, which/who/where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1953086" y="1297780"/>
            <a:ext cx="7048871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with an embedded clause to add more information.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The wolf, </a:t>
            </a:r>
            <a:r>
              <a:rPr lang="en-GB" dirty="0">
                <a:solidFill>
                  <a:srgbClr val="FF0000"/>
                </a:solidFill>
              </a:rPr>
              <a:t>who was glowing in the moonlight</a:t>
            </a:r>
            <a:r>
              <a:rPr lang="en-GB" dirty="0"/>
              <a:t>, bared its teeth and growled.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74955" y="0"/>
            <a:ext cx="8229600" cy="85816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dirty="0"/>
              <a:t>ad, same ad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589103" y="763480"/>
            <a:ext cx="7430609" cy="41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that uses the same adjective twice.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He was </a:t>
            </a:r>
            <a:r>
              <a:rPr lang="en-GB" dirty="0">
                <a:solidFill>
                  <a:srgbClr val="FF0000"/>
                </a:solidFill>
              </a:rPr>
              <a:t>scared, scared </a:t>
            </a:r>
            <a:r>
              <a:rPr lang="en-GB" dirty="0"/>
              <a:t>that any moment he may not have the courage to turn around and face it.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It was </a:t>
            </a:r>
            <a:r>
              <a:rPr lang="en-GB" dirty="0">
                <a:solidFill>
                  <a:srgbClr val="FF0000"/>
                </a:solidFill>
              </a:rPr>
              <a:t>silent, silent </a:t>
            </a:r>
            <a:r>
              <a:rPr lang="en-GB" dirty="0"/>
              <a:t>in a way that it made her uncomfortable.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3 bad-dash-question?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1890942" y="1297780"/>
            <a:ext cx="7111015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uses 3 negative words, usually adjectives, followed by a question.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Exhaustion, hunger, fear- </a:t>
            </a:r>
            <a:r>
              <a:rPr lang="en-GB" dirty="0"/>
              <a:t>what would kill him first</a:t>
            </a:r>
            <a:r>
              <a:rPr lang="en-GB" dirty="0">
                <a:solidFill>
                  <a:srgbClr val="FF0000"/>
                </a:solidFill>
              </a:rPr>
              <a:t>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Irony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2095130" y="1288902"/>
            <a:ext cx="6871317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using irony.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‘heavenly escape’ </a:t>
            </a:r>
            <a:r>
              <a:rPr lang="en-GB" dirty="0"/>
              <a:t>was an understatement for what stood in front of her.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the more, the more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802165" y="1333291"/>
            <a:ext cx="720866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using more twice.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The more </a:t>
            </a:r>
            <a:r>
              <a:rPr lang="en-GB" dirty="0"/>
              <a:t>the air filled with smoke, the </a:t>
            </a:r>
            <a:r>
              <a:rPr lang="en-GB" dirty="0">
                <a:solidFill>
                  <a:srgbClr val="FF0000"/>
                </a:solidFill>
              </a:rPr>
              <a:t>more</a:t>
            </a:r>
            <a:r>
              <a:rPr lang="en-GB" dirty="0"/>
              <a:t> torrid the air became.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The more </a:t>
            </a:r>
            <a:r>
              <a:rPr lang="en-GB" dirty="0"/>
              <a:t>upset she was, the </a:t>
            </a:r>
            <a:r>
              <a:rPr lang="en-GB" dirty="0">
                <a:solidFill>
                  <a:srgbClr val="FF0000"/>
                </a:solidFill>
              </a:rPr>
              <a:t>more</a:t>
            </a:r>
            <a:r>
              <a:rPr lang="en-GB" dirty="0"/>
              <a:t> the tears cascaded down her cheeks.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Ing, ed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2077374" y="1297780"/>
            <a:ext cx="6968972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that uses an </a:t>
            </a:r>
            <a:r>
              <a:rPr lang="en-GB" dirty="0" err="1"/>
              <a:t>ing</a:t>
            </a:r>
            <a:r>
              <a:rPr lang="en-GB" dirty="0"/>
              <a:t> word followed by an </a:t>
            </a:r>
            <a:r>
              <a:rPr lang="en-GB" dirty="0" err="1"/>
              <a:t>ed</a:t>
            </a:r>
            <a:r>
              <a:rPr lang="en-GB" dirty="0"/>
              <a:t> word to add description.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Sprinting</a:t>
            </a:r>
            <a:r>
              <a:rPr lang="en-GB" sz="2400" dirty="0"/>
              <a:t> furiously away in panic, he </a:t>
            </a:r>
            <a:r>
              <a:rPr lang="en-GB" sz="2400" dirty="0">
                <a:solidFill>
                  <a:srgbClr val="FF0000"/>
                </a:solidFill>
              </a:rPr>
              <a:t>halted</a:t>
            </a:r>
            <a:r>
              <a:rPr lang="en-GB" sz="2400" dirty="0"/>
              <a:t> at the sight before him.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lvl="0" rtl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Seething</a:t>
            </a:r>
            <a:r>
              <a:rPr lang="en-GB" sz="2400" dirty="0"/>
              <a:t> in the wind, the trees </a:t>
            </a:r>
            <a:r>
              <a:rPr lang="en-GB" sz="2400" dirty="0">
                <a:solidFill>
                  <a:srgbClr val="FF0000"/>
                </a:solidFill>
              </a:rPr>
              <a:t>whipped</a:t>
            </a:r>
            <a:r>
              <a:rPr lang="en-GB" sz="2400" dirty="0"/>
              <a:t> about in fury.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 yourself!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6197" y="1954060"/>
            <a:ext cx="3695178" cy="1600438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Explain your character to the person next to you. </a:t>
            </a:r>
          </a:p>
          <a:p>
            <a:endParaRPr lang="en-GB" dirty="0"/>
          </a:p>
          <a:p>
            <a:r>
              <a:rPr lang="en-GB" dirty="0" smtClean="0"/>
              <a:t>Who were they? Where were they? What are they like? What do they love? Hate? What are they afraid of? Would you be friends with them? Why? Why Not?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37759" y="3860103"/>
            <a:ext cx="3695178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Draw five things that would be in your character’s pocket and explain why next to your drawings.</a:t>
            </a:r>
            <a:endParaRPr lang="en-GB" dirty="0"/>
          </a:p>
        </p:txBody>
      </p:sp>
      <p:pic>
        <p:nvPicPr>
          <p:cNvPr id="2050" name="Picture 2" descr="http://www.designsponge.com/wp-content/uploads/2010/09/DesignSpongePocket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4919" y="802770"/>
            <a:ext cx="1911220" cy="263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7333" y="3770489"/>
            <a:ext cx="35940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Add one more sentence to your writing based on that conversation.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027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3600"/>
              <a:t>Personification of the weather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1757778" y="1297780"/>
            <a:ext cx="7297445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that depicts the emotion of the weather.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The wind </a:t>
            </a:r>
            <a:r>
              <a:rPr lang="en-GB" dirty="0">
                <a:solidFill>
                  <a:srgbClr val="FF0000"/>
                </a:solidFill>
              </a:rPr>
              <a:t>screeched</a:t>
            </a:r>
            <a:r>
              <a:rPr lang="en-GB" dirty="0"/>
              <a:t> through the branches.</a:t>
            </a:r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The evening breeze </a:t>
            </a:r>
            <a:r>
              <a:rPr lang="en-GB" dirty="0">
                <a:solidFill>
                  <a:srgbClr val="FF0000"/>
                </a:solidFill>
              </a:rPr>
              <a:t>murmured</a:t>
            </a:r>
            <a:r>
              <a:rPr lang="en-GB" dirty="0"/>
              <a:t> in the air.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The rain </a:t>
            </a:r>
            <a:r>
              <a:rPr lang="en-GB" dirty="0">
                <a:solidFill>
                  <a:srgbClr val="FF0000"/>
                </a:solidFill>
              </a:rPr>
              <a:t>wept</a:t>
            </a:r>
            <a:r>
              <a:rPr lang="en-GB" dirty="0"/>
              <a:t> against the house.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175" y="173384"/>
            <a:ext cx="6316462" cy="1044599"/>
          </a:xfrm>
        </p:spPr>
        <p:txBody>
          <a:bodyPr/>
          <a:lstStyle/>
          <a:p>
            <a:r>
              <a:rPr lang="en-GB" dirty="0" smtClean="0"/>
              <a:t>Connection Heaven</a:t>
            </a:r>
            <a:endParaRPr lang="en-GB" dirty="0"/>
          </a:p>
        </p:txBody>
      </p:sp>
      <p:sp>
        <p:nvSpPr>
          <p:cNvPr id="3" name="Shape 244"/>
          <p:cNvSpPr txBox="1">
            <a:spLocks/>
          </p:cNvSpPr>
          <p:nvPr/>
        </p:nvSpPr>
        <p:spPr>
          <a:xfrm>
            <a:off x="1748900" y="1297780"/>
            <a:ext cx="724418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smtClean="0">
                <a:latin typeface="Georgia" panose="02040502050405020303" pitchFamily="18" charset="0"/>
              </a:rPr>
              <a:t>a sentence that develops ideas using a connective.</a:t>
            </a:r>
          </a:p>
          <a:p>
            <a:endParaRPr lang="en-US" sz="2800" dirty="0" smtClean="0">
              <a:latin typeface="Georgia" panose="02040502050405020303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Despite</a:t>
            </a:r>
            <a:r>
              <a:rPr lang="en-US" sz="2800" dirty="0" smtClean="0">
                <a:latin typeface="Georgia" panose="02040502050405020303" pitchFamily="18" charset="0"/>
              </a:rPr>
              <a:t> everything, he remained calm.</a:t>
            </a:r>
          </a:p>
          <a:p>
            <a:r>
              <a:rPr lang="en-US" sz="2800" dirty="0" smtClean="0">
                <a:latin typeface="Georgia" panose="02040502050405020303" pitchFamily="18" charset="0"/>
              </a:rPr>
              <a:t>It was sunny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therefore </a:t>
            </a:r>
            <a:r>
              <a:rPr lang="en-US" sz="2800" dirty="0" smtClean="0">
                <a:latin typeface="Georgia" panose="02040502050405020303" pitchFamily="18" charset="0"/>
              </a:rPr>
              <a:t>he decided to go to the beach.</a:t>
            </a:r>
          </a:p>
          <a:p>
            <a:r>
              <a:rPr lang="en-US" sz="2800" dirty="0" smtClean="0">
                <a:latin typeface="Georgia" panose="02040502050405020303" pitchFamily="18" charset="0"/>
              </a:rPr>
              <a:t>He never dreamed it would be possible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until </a:t>
            </a:r>
            <a:r>
              <a:rPr lang="en-US" sz="2800" dirty="0" smtClean="0">
                <a:latin typeface="Georgia" panose="02040502050405020303" pitchFamily="18" charset="0"/>
              </a:rPr>
              <a:t>now.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25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SLOW WRITE YOUR AMAZING SENTENCES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125" y="371300"/>
            <a:ext cx="3837999" cy="3472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4783125" y="666150"/>
            <a:ext cx="4106100" cy="316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800"/>
              <a:t>Slow writing helps you to: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sz="1800"/>
              <a:t>think about your writing and focus on the quality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sz="1800"/>
              <a:t>Punctuate your work correctly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GB" sz="1800"/>
              <a:t>experiment with different types of sentences when you write.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GB" sz="1800"/>
              <a:t>You will have one minute to write each type of sentence within your writing- as an extra challenge, choose words from the word wall to experiment with.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39445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BOYS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2139518" y="1297780"/>
            <a:ext cx="6880194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dirty="0"/>
              <a:t>a sentence using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ut,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r,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et and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o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It was truly terrifying, </a:t>
            </a:r>
            <a:r>
              <a:rPr lang="en-GB" dirty="0">
                <a:solidFill>
                  <a:srgbClr val="FF0000"/>
                </a:solidFill>
              </a:rPr>
              <a:t>yet</a:t>
            </a:r>
            <a:r>
              <a:rPr lang="en-GB" dirty="0"/>
              <a:t> I stood my ground.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-GB" dirty="0"/>
              <a:t>The sky started to darken, </a:t>
            </a:r>
            <a:r>
              <a:rPr lang="en-GB" dirty="0">
                <a:solidFill>
                  <a:srgbClr val="FF0000"/>
                </a:solidFill>
              </a:rPr>
              <a:t>but</a:t>
            </a:r>
            <a:r>
              <a:rPr lang="en-GB" dirty="0"/>
              <a:t> there was still time for me to get home.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2A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899820" y="1297780"/>
            <a:ext cx="7115453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dirty="0"/>
              <a:t>a sentence using 2 adjectives, twice.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He was a </a:t>
            </a:r>
            <a:r>
              <a:rPr lang="en-GB" dirty="0">
                <a:solidFill>
                  <a:srgbClr val="FF0000"/>
                </a:solidFill>
              </a:rPr>
              <a:t>tall, awkward </a:t>
            </a:r>
            <a:r>
              <a:rPr lang="en-GB" dirty="0"/>
              <a:t>man with a </a:t>
            </a:r>
            <a:r>
              <a:rPr lang="en-GB" dirty="0">
                <a:solidFill>
                  <a:srgbClr val="FF0000"/>
                </a:solidFill>
              </a:rPr>
              <a:t>crooked, unsettling</a:t>
            </a:r>
            <a:r>
              <a:rPr lang="en-GB" dirty="0"/>
              <a:t> grin.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Simile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908698" y="1297780"/>
            <a:ext cx="7111015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using a simile.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The moon hung overhead </a:t>
            </a:r>
            <a:r>
              <a:rPr lang="en-GB" dirty="0">
                <a:solidFill>
                  <a:srgbClr val="FF0000"/>
                </a:solidFill>
              </a:rPr>
              <a:t>like a </a:t>
            </a:r>
            <a:r>
              <a:rPr lang="en-GB" dirty="0"/>
              <a:t>pale, observing face.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His sneer made me </a:t>
            </a:r>
            <a:r>
              <a:rPr lang="en-GB" dirty="0">
                <a:solidFill>
                  <a:srgbClr val="FF0000"/>
                </a:solidFill>
              </a:rPr>
              <a:t>as uncomfortable as </a:t>
            </a:r>
            <a:r>
              <a:rPr lang="en-GB" dirty="0"/>
              <a:t>the silence at a funeral.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3A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899820" y="1297780"/>
            <a:ext cx="7119893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using 3 related adjectives.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Confused, troubled, worried</a:t>
            </a:r>
            <a:r>
              <a:rPr lang="en-GB" dirty="0"/>
              <a:t>, she raced from the room.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Sour, putrid, vile</a:t>
            </a:r>
            <a:r>
              <a:rPr lang="en-GB" dirty="0"/>
              <a:t>, the smell filled the air.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2 pairs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970843" y="1297780"/>
            <a:ext cx="7093257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using two pairs of adjectives.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Silent and scared, tortured and drained</a:t>
            </a:r>
            <a:r>
              <a:rPr lang="en-GB" dirty="0"/>
              <a:t>, she slid down the wall of the room in despair.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rgbClr val="FF0000"/>
                </a:solidFill>
              </a:rPr>
              <a:t>angry and afraid, confused and numb</a:t>
            </a:r>
            <a:r>
              <a:rPr lang="en-GB" dirty="0"/>
              <a:t>, he couldn’t believe what had just happened.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DE:DE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793288" y="1297780"/>
            <a:ext cx="7182035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 sentence using description and detail- two sentences, separated by a colon. The second sentence adds detail to the first.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the vampire was a fearful creature</a:t>
            </a:r>
            <a:r>
              <a:rPr lang="en-GB" dirty="0">
                <a:solidFill>
                  <a:srgbClr val="FF0000"/>
                </a:solidFill>
              </a:rPr>
              <a:t>: </a:t>
            </a:r>
            <a:r>
              <a:rPr lang="en-GB" dirty="0"/>
              <a:t>his eyes glowed red in the darkness.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866</Words>
  <Application>Microsoft Office PowerPoint</Application>
  <PresentationFormat>On-screen Show (16:9)</PresentationFormat>
  <Paragraphs>116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sketched</vt:lpstr>
      <vt:lpstr>How can we improve our writing?</vt:lpstr>
      <vt:lpstr>Explain yourself!</vt:lpstr>
      <vt:lpstr>Slide 3</vt:lpstr>
      <vt:lpstr>BOYS</vt:lpstr>
      <vt:lpstr>2A</vt:lpstr>
      <vt:lpstr>Simile</vt:lpstr>
      <vt:lpstr>3A</vt:lpstr>
      <vt:lpstr>2 pairs</vt:lpstr>
      <vt:lpstr>DE:DE</vt:lpstr>
      <vt:lpstr>verb, person</vt:lpstr>
      <vt:lpstr>Outside. (Inside)</vt:lpstr>
      <vt:lpstr>If, if, if, then</vt:lpstr>
      <vt:lpstr>Emotion word (comma)</vt:lpstr>
      <vt:lpstr>Noun, which/who/where</vt:lpstr>
      <vt:lpstr>ad, same ad</vt:lpstr>
      <vt:lpstr>3 bad-dash-question?</vt:lpstr>
      <vt:lpstr>Irony</vt:lpstr>
      <vt:lpstr>the more, the more</vt:lpstr>
      <vt:lpstr>Ing, ed</vt:lpstr>
      <vt:lpstr>Personification of the weather</vt:lpstr>
      <vt:lpstr>Connection Heaven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improve our writing?</dc:title>
  <dc:creator>K Howard</dc:creator>
  <cp:lastModifiedBy>PC</cp:lastModifiedBy>
  <cp:revision>16</cp:revision>
  <dcterms:modified xsi:type="dcterms:W3CDTF">2017-06-10T16:14:34Z</dcterms:modified>
</cp:coreProperties>
</file>