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94ED-4FBC-448E-AD2B-36F78B002BA0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7C54-8325-4359-988D-9FCAE4A22F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ames wheel with 6 se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6319680" cy="64118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848308">
            <a:off x="2870632" y="1059905"/>
            <a:ext cx="1512168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Act it out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 rot="904777">
            <a:off x="4883492" y="1108692"/>
            <a:ext cx="166358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Find a synonym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 rot="776952">
            <a:off x="5666340" y="3022974"/>
            <a:ext cx="1625880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 it in a sentence.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4581128"/>
            <a:ext cx="1368152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Spell it out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 rot="550820">
            <a:off x="2692366" y="4790629"/>
            <a:ext cx="1800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Explain the definition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 rot="20571630">
            <a:off x="1756687" y="3018735"/>
            <a:ext cx="1794774" cy="120032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does it remind you of?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2017-06-10T16:02:06Z</dcterms:created>
  <dcterms:modified xsi:type="dcterms:W3CDTF">2017-06-10T16:10:19Z</dcterms:modified>
</cp:coreProperties>
</file>