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7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io.aurasm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1249" y="304800"/>
            <a:ext cx="6096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and LEARNING  ERASMUS+</a:t>
            </a:r>
            <a:endParaRPr lang="bg-B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820" y="44958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Augmented  Reality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Stanimira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Valcheva</a:t>
            </a:r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istory  teacher</a:t>
            </a:r>
          </a:p>
          <a:p>
            <a:pPr algn="l"/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 “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Ekzarh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Antim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I” -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Kazanlak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Bulgaria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2811641" cy="3849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813" y="2204434"/>
            <a:ext cx="5741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Lisbon, Portugal – 26-30 April, 2017</a:t>
            </a:r>
            <a:endParaRPr lang="bg-BG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51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375" y="2522490"/>
            <a:ext cx="207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/that’s an image file/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772057">
            <a:off x="7132652" y="2246498"/>
            <a:ext cx="1054459" cy="378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3429000"/>
            <a:ext cx="6804382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9982" y="495883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Browse…..and  Save…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172200" y="4876800"/>
            <a:ext cx="902985" cy="1376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976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" y="0"/>
            <a:ext cx="9144000" cy="1516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17526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Overlays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098254" y="1219200"/>
            <a:ext cx="120946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6934200" y="1758035"/>
            <a:ext cx="2193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Overlay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/that has to be 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file/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031136" y="1219200"/>
            <a:ext cx="167984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" y="2717855"/>
            <a:ext cx="7543800" cy="37476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7501" y="474276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Browse….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…and … Save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Up Arrow 10"/>
          <p:cNvSpPr/>
          <p:nvPr/>
        </p:nvSpPr>
        <p:spPr>
          <a:xfrm rot="13061486">
            <a:off x="6961352" y="3825234"/>
            <a:ext cx="1292299" cy="7190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" y="1050701"/>
            <a:ext cx="9144000" cy="415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2789" y="226367"/>
            <a:ext cx="28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 New  Aura</a:t>
            </a:r>
            <a:endParaRPr lang="bg-B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9388" y="521697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Create New Aura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496300" y="688032"/>
            <a:ext cx="381000" cy="12931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2" y="5533623"/>
            <a:ext cx="25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2.Select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Existing Trigger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20496507">
            <a:off x="2546197" y="5125535"/>
            <a:ext cx="2305898" cy="8945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9245" y="307779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3.Next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Up Arrow 10"/>
          <p:cNvSpPr/>
          <p:nvPr/>
        </p:nvSpPr>
        <p:spPr>
          <a:xfrm rot="20194591">
            <a:off x="7066138" y="2966261"/>
            <a:ext cx="2083186" cy="9367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2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" y="228600"/>
            <a:ext cx="9144000" cy="5140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5561" y="60198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Select Existing Overlay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042037" y="3852313"/>
            <a:ext cx="511463" cy="2167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7661856" y="2429763"/>
            <a:ext cx="86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Next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012">
            <a:off x="7317390" y="1929546"/>
            <a:ext cx="1781127" cy="10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5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44160"/>
            <a:ext cx="9144000" cy="236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5648" y="691029"/>
            <a:ext cx="528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 your Aura….make sure that it is  SHARED….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613836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Aura it will be visible for other people…it will be PUBLIC 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Aura</a:t>
            </a:r>
          </a:p>
          <a:p>
            <a:pPr lvl="0"/>
            <a:endParaRPr 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</a:t>
            </a:r>
            <a:r>
              <a:rPr 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UNSHARE</a:t>
            </a:r>
            <a:r>
              <a:rPr 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Aura it will be visible only for you…it will be PRIVATE Aura</a:t>
            </a:r>
            <a:endParaRPr lang="bg-BG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 rot="18751284">
            <a:off x="4459118" y="910162"/>
            <a:ext cx="964441" cy="32194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179066">
            <a:off x="7287035" y="1194933"/>
            <a:ext cx="1358797" cy="29237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8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77025"/>
            <a:ext cx="8458200" cy="514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432" y="212364"/>
            <a:ext cx="267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Aura is in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Auras</a:t>
            </a:r>
            <a:endParaRPr lang="bg-BG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410200" y="381000"/>
            <a:ext cx="38100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76" y="6139934"/>
            <a:ext cx="884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with right button on it….COPY the image…and  PASTE it on a Word Document…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…and you are ready…..scan the picture with your phone using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Aurasma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…and that’s it!!! </a:t>
            </a:r>
            <a:endParaRPr lang="bg-BG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5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47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some of the Auras I’ve made for my history classes…</a:t>
            </a:r>
            <a:endParaRPr lang="bg-BG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478070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5" y="2362200"/>
            <a:ext cx="28700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SEE AN  AURA  YOU  NEED ….</a:t>
            </a:r>
          </a:p>
          <a:p>
            <a:pPr lvl="0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install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Aurasma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your phone 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lvl="0"/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click on the icon probably you will see this…</a:t>
            </a:r>
          </a:p>
          <a:p>
            <a:pPr lvl="0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…. That’s the MENU…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4149"/>
            <a:ext cx="12065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1203960" cy="2006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40906">
            <a:off x="3637985" y="2949654"/>
            <a:ext cx="3413047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8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50" y="517994"/>
            <a:ext cx="3505200" cy="58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7131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625" y="91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.…touch it and you’ll see this…</a:t>
            </a:r>
          </a:p>
          <a:p>
            <a:pPr lvl="0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….go to search…. </a:t>
            </a:r>
            <a:endParaRPr lang="bg-BG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3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197"/>
            <a:ext cx="4038600" cy="67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CHANNELS…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800475" cy="632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the name of the channel you need….</a:t>
            </a:r>
          </a:p>
          <a:p>
            <a:pPr lvl="0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….for example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StanimiraValcheva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8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76600" cy="54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0075" y="729734"/>
            <a:ext cx="455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…you have to FOLLOW that channel….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199"/>
            <a:ext cx="2977166" cy="4961943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>
            <a:off x="3048000" y="1099066"/>
            <a:ext cx="2286000" cy="126313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3633989" y="3505200"/>
            <a:ext cx="2191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now when you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following this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hannel you can see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the public Auras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created by me…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62" y="533400"/>
            <a:ext cx="446543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3" y="117208"/>
            <a:ext cx="3103563" cy="517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" y="4648200"/>
            <a:ext cx="123444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9109" y="4054355"/>
            <a:ext cx="4198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scan the photo using this icon and…..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….see what’s hidden in it…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0993363">
            <a:off x="1060988" y="4282901"/>
            <a:ext cx="6032148" cy="1838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2" y="4135846"/>
            <a:ext cx="8102686" cy="2396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7" y="914400"/>
            <a:ext cx="6019800" cy="3384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070" y="457200"/>
            <a:ext cx="5742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CREATE YOUR OWN 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AURA  YOU 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 TO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46082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studio.aurasma.com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Sign up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518666"/>
            <a:ext cx="19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Assets….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553200" y="4686768"/>
            <a:ext cx="228600" cy="831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137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313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CREATIVE  TEACHING and LEARNING  ERASMUS+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 TEACHING and LEARNING  ERASMUS+</dc:title>
  <dc:creator>гого</dc:creator>
  <cp:lastModifiedBy>гого</cp:lastModifiedBy>
  <cp:revision>18</cp:revision>
  <dcterms:created xsi:type="dcterms:W3CDTF">2006-08-16T00:00:00Z</dcterms:created>
  <dcterms:modified xsi:type="dcterms:W3CDTF">2017-05-08T15:31:13Z</dcterms:modified>
</cp:coreProperties>
</file>