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6CA8-6358-446B-A875-EDA0E296AEA3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0A925-2229-4552-A166-5D7824450A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The Image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Remember, good description focuses on the little details – so what can we see?</a:t>
            </a:r>
            <a:endParaRPr lang="en-GB" sz="3600" dirty="0"/>
          </a:p>
        </p:txBody>
      </p:sp>
      <p:pic>
        <p:nvPicPr>
          <p:cNvPr id="1026" name="Picture 2" descr="http://www.ennamorphose.com/wp-content/uploads/2015/12/macbeth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25" y="3128406"/>
            <a:ext cx="4090350" cy="341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02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nnamorphose.com/wp-content/uploads/2015/12/macbeth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" y="-8466"/>
            <a:ext cx="6006406" cy="686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fficeArt object"/>
          <p:cNvSpPr/>
          <p:nvPr/>
        </p:nvSpPr>
        <p:spPr>
          <a:xfrm>
            <a:off x="1914049" y="383911"/>
            <a:ext cx="1143476" cy="2487772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officeArt object"/>
          <p:cNvSpPr/>
          <p:nvPr/>
        </p:nvSpPr>
        <p:spPr>
          <a:xfrm>
            <a:off x="118585" y="1731264"/>
            <a:ext cx="1850231" cy="293598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" name="officeArt object"/>
          <p:cNvSpPr/>
          <p:nvPr/>
        </p:nvSpPr>
        <p:spPr>
          <a:xfrm>
            <a:off x="4501990" y="2441864"/>
            <a:ext cx="1527335" cy="312073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officeArt object"/>
          <p:cNvSpPr/>
          <p:nvPr/>
        </p:nvSpPr>
        <p:spPr>
          <a:xfrm>
            <a:off x="3701891" y="1280372"/>
            <a:ext cx="594360" cy="1591310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939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37" y="245799"/>
            <a:ext cx="2243138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Writing to Describe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1314451"/>
            <a:ext cx="2971800" cy="5543549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Pick </a:t>
            </a:r>
            <a:r>
              <a:rPr lang="en-US" dirty="0"/>
              <a:t>one box to describe first. Each box should be a paragraph- consider how you will connect each one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/>
              <a:t>Consider the </a:t>
            </a:r>
            <a:r>
              <a:rPr lang="en-US" dirty="0" err="1"/>
              <a:t>colour</a:t>
            </a:r>
            <a:r>
              <a:rPr lang="en-US" dirty="0"/>
              <a:t>, weather, feelings and textures that could be in the scene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/>
              <a:t>Remember to vary your sentence styles:</a:t>
            </a:r>
            <a:endParaRPr lang="en-GB" dirty="0"/>
          </a:p>
          <a:p>
            <a:r>
              <a:rPr lang="en-US" dirty="0"/>
              <a:t>Simile Start</a:t>
            </a:r>
            <a:endParaRPr lang="en-GB" dirty="0"/>
          </a:p>
          <a:p>
            <a:r>
              <a:rPr lang="en-US" dirty="0"/>
              <a:t>It wasn't/it was</a:t>
            </a:r>
            <a:endParaRPr lang="en-GB" dirty="0"/>
          </a:p>
          <a:p>
            <a:r>
              <a:rPr lang="en-US" dirty="0"/>
              <a:t>So, so</a:t>
            </a:r>
            <a:endParaRPr lang="en-GB" dirty="0"/>
          </a:p>
          <a:p>
            <a:r>
              <a:rPr lang="en-US" dirty="0"/>
              <a:t>Adverb comma</a:t>
            </a:r>
            <a:endParaRPr lang="en-GB" dirty="0"/>
          </a:p>
          <a:p>
            <a:r>
              <a:rPr lang="en-US" dirty="0"/>
              <a:t>Verb beginning</a:t>
            </a:r>
            <a:endParaRPr lang="en-GB" dirty="0"/>
          </a:p>
          <a:p>
            <a:r>
              <a:rPr lang="en-US" dirty="0"/>
              <a:t>Brackets although</a:t>
            </a:r>
            <a:endParaRPr lang="en-GB" dirty="0"/>
          </a:p>
          <a:p>
            <a:r>
              <a:rPr lang="en-US" dirty="0"/>
              <a:t>Triple noun </a:t>
            </a:r>
            <a:r>
              <a:rPr lang="en-US" dirty="0" smtClean="0"/>
              <a:t>colon</a:t>
            </a:r>
          </a:p>
          <a:p>
            <a:r>
              <a:rPr lang="en-US" dirty="0" smtClean="0"/>
              <a:t>More,more,more</a:t>
            </a:r>
            <a:endParaRPr lang="en-GB" dirty="0"/>
          </a:p>
          <a:p>
            <a:r>
              <a:rPr lang="en-US" dirty="0"/>
              <a:t>Try and include an interesting structural technique: link your opening and closing lines; include a flash back; write from second person perspective; rhetorical devices.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 descr="http://www.ennamorphose.com/wp-content/uploads/2015/12/macbeth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" y="-8466"/>
            <a:ext cx="6006406" cy="686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fficeArt object"/>
          <p:cNvSpPr/>
          <p:nvPr/>
        </p:nvSpPr>
        <p:spPr>
          <a:xfrm>
            <a:off x="1914049" y="383911"/>
            <a:ext cx="1143476" cy="2487772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officeArt object"/>
          <p:cNvSpPr/>
          <p:nvPr/>
        </p:nvSpPr>
        <p:spPr>
          <a:xfrm>
            <a:off x="118585" y="1731264"/>
            <a:ext cx="1850231" cy="293598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" name="officeArt object"/>
          <p:cNvSpPr/>
          <p:nvPr/>
        </p:nvSpPr>
        <p:spPr>
          <a:xfrm>
            <a:off x="4501990" y="2441864"/>
            <a:ext cx="1527335" cy="312073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8" name="officeArt object"/>
          <p:cNvSpPr/>
          <p:nvPr/>
        </p:nvSpPr>
        <p:spPr>
          <a:xfrm>
            <a:off x="3701891" y="1280372"/>
            <a:ext cx="594360" cy="1591310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71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37" y="245799"/>
            <a:ext cx="2243138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Writing to Describe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325" y="1314451"/>
            <a:ext cx="2971800" cy="5543549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Pick </a:t>
            </a:r>
            <a:r>
              <a:rPr lang="en-US" dirty="0"/>
              <a:t>one box to describe first. Each box should be a paragraph- consider how you will connect each one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/>
              <a:t>Consider the </a:t>
            </a:r>
            <a:r>
              <a:rPr lang="en-US" dirty="0" err="1"/>
              <a:t>colour</a:t>
            </a:r>
            <a:r>
              <a:rPr lang="en-US" dirty="0"/>
              <a:t>, weather, feelings and textures that could be in the scene</a:t>
            </a:r>
            <a:r>
              <a:rPr lang="en-US" dirty="0" smtClean="0"/>
              <a:t>.</a:t>
            </a:r>
            <a:endParaRPr lang="en-GB" dirty="0"/>
          </a:p>
          <a:p>
            <a:r>
              <a:rPr lang="en-US" dirty="0"/>
              <a:t>Remember to vary your sentence styles:</a:t>
            </a:r>
            <a:endParaRPr lang="en-GB" dirty="0"/>
          </a:p>
          <a:p>
            <a:r>
              <a:rPr lang="en-US" dirty="0"/>
              <a:t>Simile Start</a:t>
            </a:r>
            <a:endParaRPr lang="en-GB" dirty="0"/>
          </a:p>
          <a:p>
            <a:r>
              <a:rPr lang="en-US" dirty="0"/>
              <a:t>It wasn't/it was</a:t>
            </a:r>
            <a:endParaRPr lang="en-GB" dirty="0"/>
          </a:p>
          <a:p>
            <a:r>
              <a:rPr lang="en-US" dirty="0"/>
              <a:t>So, so</a:t>
            </a:r>
            <a:endParaRPr lang="en-GB" dirty="0"/>
          </a:p>
          <a:p>
            <a:r>
              <a:rPr lang="en-US" dirty="0"/>
              <a:t>Adverb comma</a:t>
            </a:r>
            <a:endParaRPr lang="en-GB" dirty="0"/>
          </a:p>
          <a:p>
            <a:r>
              <a:rPr lang="en-US" dirty="0"/>
              <a:t>Verb beginning</a:t>
            </a:r>
            <a:endParaRPr lang="en-GB" dirty="0"/>
          </a:p>
          <a:p>
            <a:r>
              <a:rPr lang="en-US" dirty="0"/>
              <a:t>Brackets although</a:t>
            </a:r>
            <a:endParaRPr lang="en-GB" dirty="0"/>
          </a:p>
          <a:p>
            <a:r>
              <a:rPr lang="en-US" dirty="0"/>
              <a:t>Triple noun </a:t>
            </a:r>
            <a:r>
              <a:rPr lang="en-US" dirty="0" smtClean="0"/>
              <a:t>colon</a:t>
            </a:r>
          </a:p>
          <a:p>
            <a:r>
              <a:rPr lang="en-US" dirty="0" smtClean="0"/>
              <a:t>More,more,more</a:t>
            </a:r>
            <a:endParaRPr lang="en-GB" dirty="0"/>
          </a:p>
          <a:p>
            <a:r>
              <a:rPr lang="en-US" dirty="0"/>
              <a:t>Try and include an interesting structural technique: link your opening and closing lines; include a flash back; write from second person perspective; rhetorical devices.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 descr="http://www.ennamorphose.com/wp-content/uploads/2015/12/macbeth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" y="-8466"/>
            <a:ext cx="6006406" cy="686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fficeArt object"/>
          <p:cNvSpPr/>
          <p:nvPr/>
        </p:nvSpPr>
        <p:spPr>
          <a:xfrm>
            <a:off x="1914049" y="383911"/>
            <a:ext cx="1143476" cy="2487772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officeArt object"/>
          <p:cNvSpPr/>
          <p:nvPr/>
        </p:nvSpPr>
        <p:spPr>
          <a:xfrm>
            <a:off x="118585" y="1731264"/>
            <a:ext cx="1850231" cy="293598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7" name="officeArt object"/>
          <p:cNvSpPr/>
          <p:nvPr/>
        </p:nvSpPr>
        <p:spPr>
          <a:xfrm>
            <a:off x="4501990" y="2441864"/>
            <a:ext cx="1527335" cy="3120736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8" name="officeArt object"/>
          <p:cNvSpPr/>
          <p:nvPr/>
        </p:nvSpPr>
        <p:spPr>
          <a:xfrm>
            <a:off x="3701891" y="1280372"/>
            <a:ext cx="594360" cy="1591310"/>
          </a:xfrm>
          <a:prstGeom prst="rect">
            <a:avLst/>
          </a:prstGeom>
          <a:noFill/>
          <a:ln w="101600" cap="flat">
            <a:solidFill>
              <a:schemeClr val="accent5">
                <a:alpha val="71000"/>
              </a:schemeClr>
            </a:solidFill>
            <a:prstDash val="solid"/>
            <a:miter lim="4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56176" y="2742056"/>
            <a:ext cx="2736304" cy="3567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Vary your sentence structures: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- use 2 adjectives, twice (e.g.</a:t>
            </a:r>
            <a:r>
              <a:rPr lang="en-GB" sz="1400" dirty="0"/>
              <a:t> He </a:t>
            </a:r>
            <a:r>
              <a:rPr lang="en-GB" sz="1400" dirty="0">
                <a:solidFill>
                  <a:schemeClr val="tx1"/>
                </a:solidFill>
              </a:rPr>
              <a:t>was a </a:t>
            </a:r>
            <a:r>
              <a:rPr lang="en-GB" sz="1400" dirty="0">
                <a:solidFill>
                  <a:srgbClr val="FF0000"/>
                </a:solidFill>
              </a:rPr>
              <a:t>tall, awkward </a:t>
            </a:r>
            <a:r>
              <a:rPr lang="en-GB" sz="1400" dirty="0">
                <a:solidFill>
                  <a:schemeClr val="tx1"/>
                </a:solidFill>
              </a:rPr>
              <a:t>man with a </a:t>
            </a:r>
            <a:r>
              <a:rPr lang="en-GB" sz="1400" dirty="0">
                <a:solidFill>
                  <a:srgbClr val="FF0000"/>
                </a:solidFill>
              </a:rPr>
              <a:t>crooked, unsettling </a:t>
            </a:r>
            <a:r>
              <a:rPr lang="en-GB" sz="1400" dirty="0" smtClean="0">
                <a:solidFill>
                  <a:schemeClr val="tx1"/>
                </a:solidFill>
              </a:rPr>
              <a:t>grin)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Verb, person (e.g. </a:t>
            </a:r>
            <a:r>
              <a:rPr lang="en-GB" sz="1400" dirty="0">
                <a:solidFill>
                  <a:srgbClr val="FF0000"/>
                </a:solidFill>
              </a:rPr>
              <a:t>Pacing, he</a:t>
            </a:r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moved away from the scene quickly</a:t>
            </a:r>
            <a:r>
              <a:rPr lang="en-GB" sz="1400" dirty="0" smtClean="0">
                <a:solidFill>
                  <a:schemeClr val="tx1"/>
                </a:solidFill>
              </a:rPr>
              <a:t>.).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use a simile (using like or as)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Emotion, …….. (</a:t>
            </a:r>
            <a:r>
              <a:rPr lang="en-GB" sz="1400" dirty="0">
                <a:solidFill>
                  <a:srgbClr val="FF0000"/>
                </a:solidFill>
              </a:rPr>
              <a:t>Terrified</a:t>
            </a:r>
            <a:r>
              <a:rPr lang="en-GB" sz="1400" dirty="0">
                <a:solidFill>
                  <a:schemeClr val="tx1"/>
                </a:solidFill>
              </a:rPr>
              <a:t>, her screams filled the room</a:t>
            </a:r>
            <a:r>
              <a:rPr lang="en-GB" sz="1400" dirty="0" smtClean="0">
                <a:solidFill>
                  <a:schemeClr val="tx1"/>
                </a:solidFill>
              </a:rPr>
              <a:t>.)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9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dover port at sun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32240" cy="674136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755576" y="5373216"/>
            <a:ext cx="111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860933" y="5341330"/>
            <a:ext cx="21285" cy="695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55576" y="5373216"/>
            <a:ext cx="7431" cy="663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5576" y="6061766"/>
            <a:ext cx="1116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7576" y="3861048"/>
            <a:ext cx="1116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7576" y="4869160"/>
            <a:ext cx="1116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02933" y="3872555"/>
            <a:ext cx="0" cy="9966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6933" y="3861048"/>
            <a:ext cx="10643" cy="10081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598448" y="3440507"/>
            <a:ext cx="0" cy="9245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98448" y="3440507"/>
            <a:ext cx="1116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98448" y="4370857"/>
            <a:ext cx="1116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448" y="3440507"/>
            <a:ext cx="0" cy="9245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184451" y="1294738"/>
            <a:ext cx="2971800" cy="554354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Pick </a:t>
            </a:r>
            <a:r>
              <a:rPr lang="en-US" sz="1400" dirty="0">
                <a:solidFill>
                  <a:srgbClr val="FF0000"/>
                </a:solidFill>
              </a:rPr>
              <a:t>one box to describe first. Each box should be a paragraph- consider how you will connect each one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Consider the </a:t>
            </a:r>
            <a:r>
              <a:rPr lang="en-US" sz="1400" dirty="0" err="1">
                <a:solidFill>
                  <a:srgbClr val="FF0000"/>
                </a:solidFill>
              </a:rPr>
              <a:t>colour</a:t>
            </a:r>
            <a:r>
              <a:rPr lang="en-US" sz="1400" dirty="0">
                <a:solidFill>
                  <a:srgbClr val="FF0000"/>
                </a:solidFill>
              </a:rPr>
              <a:t>, weather, feelings and textures that could be in the scene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GB" sz="1400" dirty="0">
              <a:solidFill>
                <a:srgbClr val="FF0000"/>
              </a:solidFill>
            </a:endParaRPr>
          </a:p>
          <a:p>
            <a:endParaRPr lang="en-GB" sz="2100" dirty="0"/>
          </a:p>
        </p:txBody>
      </p:sp>
      <p:sp>
        <p:nvSpPr>
          <p:cNvPr id="29" name="Rectangle 28"/>
          <p:cNvSpPr/>
          <p:nvPr/>
        </p:nvSpPr>
        <p:spPr>
          <a:xfrm>
            <a:off x="6240079" y="3081492"/>
            <a:ext cx="2736304" cy="3567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Vary your sentence structures:</a:t>
            </a:r>
          </a:p>
          <a:p>
            <a:endParaRPr lang="en-GB" sz="1400" dirty="0" smtClean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- use 2 adjectives, twice (e.g.</a:t>
            </a:r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He</a:t>
            </a:r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was a </a:t>
            </a:r>
            <a:r>
              <a:rPr lang="en-GB" sz="1400" dirty="0">
                <a:solidFill>
                  <a:srgbClr val="FF0000"/>
                </a:solidFill>
              </a:rPr>
              <a:t>tall, awkward </a:t>
            </a:r>
            <a:r>
              <a:rPr lang="en-GB" sz="1400" dirty="0">
                <a:solidFill>
                  <a:schemeClr val="tx1"/>
                </a:solidFill>
              </a:rPr>
              <a:t>man with a </a:t>
            </a:r>
            <a:r>
              <a:rPr lang="en-GB" sz="1400" dirty="0">
                <a:solidFill>
                  <a:srgbClr val="FF0000"/>
                </a:solidFill>
              </a:rPr>
              <a:t>crooked, unsettling </a:t>
            </a:r>
            <a:r>
              <a:rPr lang="en-GB" sz="1400" dirty="0" smtClean="0">
                <a:solidFill>
                  <a:schemeClr val="tx1"/>
                </a:solidFill>
              </a:rPr>
              <a:t>grin)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Verb, person (e.g. </a:t>
            </a:r>
            <a:r>
              <a:rPr lang="en-GB" sz="1400" dirty="0">
                <a:solidFill>
                  <a:srgbClr val="FF0000"/>
                </a:solidFill>
              </a:rPr>
              <a:t>Pacing, he</a:t>
            </a:r>
            <a:r>
              <a:rPr lang="en-GB" sz="1400" dirty="0"/>
              <a:t> </a:t>
            </a:r>
            <a:r>
              <a:rPr lang="en-GB" sz="1400" dirty="0">
                <a:solidFill>
                  <a:schemeClr val="tx1"/>
                </a:solidFill>
              </a:rPr>
              <a:t>moved away from the scene quickly</a:t>
            </a:r>
            <a:r>
              <a:rPr lang="en-GB" sz="1400" dirty="0" smtClean="0">
                <a:solidFill>
                  <a:schemeClr val="tx1"/>
                </a:solidFill>
              </a:rPr>
              <a:t>.).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use a simile (using like or as)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 - Emotion, …….. (</a:t>
            </a:r>
            <a:r>
              <a:rPr lang="en-GB" sz="1400" dirty="0">
                <a:solidFill>
                  <a:srgbClr val="FF0000"/>
                </a:solidFill>
              </a:rPr>
              <a:t>Terrified</a:t>
            </a:r>
            <a:r>
              <a:rPr lang="en-GB" sz="1400" dirty="0">
                <a:solidFill>
                  <a:schemeClr val="tx1"/>
                </a:solidFill>
              </a:rPr>
              <a:t>, her screams filled the room</a:t>
            </a:r>
            <a:r>
              <a:rPr lang="en-GB" sz="1400" dirty="0" smtClean="0">
                <a:solidFill>
                  <a:schemeClr val="tx1"/>
                </a:solidFill>
              </a:rPr>
              <a:t>.)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13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388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Image</vt:lpstr>
      <vt:lpstr>PowerPoint Presentation</vt:lpstr>
      <vt:lpstr>Writing to Describe </vt:lpstr>
      <vt:lpstr>Writing to Describe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Image</dc:title>
  <dc:creator>PC</dc:creator>
  <cp:lastModifiedBy>kirsty Innes</cp:lastModifiedBy>
  <cp:revision>4</cp:revision>
  <dcterms:created xsi:type="dcterms:W3CDTF">2017-06-08T19:48:19Z</dcterms:created>
  <dcterms:modified xsi:type="dcterms:W3CDTF">2018-05-10T07:17:58Z</dcterms:modified>
</cp:coreProperties>
</file>