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43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8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9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12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82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29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34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62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2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61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2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9E352-0EDA-469A-AF70-20152F282094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C8DD4-08F1-4C85-8F0C-B37672E50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27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5456"/>
            <a:ext cx="9144000" cy="84249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355976" y="3218726"/>
            <a:ext cx="41430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In </a:t>
            </a:r>
            <a:r>
              <a:rPr lang="it-IT" dirty="0" err="1" smtClean="0">
                <a:solidFill>
                  <a:schemeClr val="bg1"/>
                </a:solidFill>
              </a:rPr>
              <a:t>my</a:t>
            </a:r>
            <a:r>
              <a:rPr lang="it-IT" dirty="0" smtClean="0">
                <a:solidFill>
                  <a:schemeClr val="bg1"/>
                </a:solidFill>
              </a:rPr>
              <a:t> life..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I </a:t>
            </a:r>
            <a:r>
              <a:rPr lang="it-IT" dirty="0" err="1" smtClean="0">
                <a:solidFill>
                  <a:schemeClr val="bg1"/>
                </a:solidFill>
              </a:rPr>
              <a:t>have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seen</a:t>
            </a:r>
            <a:r>
              <a:rPr lang="it-IT" dirty="0" smtClean="0">
                <a:solidFill>
                  <a:schemeClr val="bg1"/>
                </a:solidFill>
              </a:rPr>
              <a:t>  </a:t>
            </a:r>
            <a:r>
              <a:rPr lang="it-IT" dirty="0" err="1" smtClean="0">
                <a:solidFill>
                  <a:schemeClr val="bg1"/>
                </a:solidFill>
              </a:rPr>
              <a:t>asounding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views</a:t>
            </a:r>
            <a:r>
              <a:rPr lang="it-IT" dirty="0" smtClean="0">
                <a:solidFill>
                  <a:schemeClr val="bg1"/>
                </a:solidFill>
              </a:rPr>
              <a:t>,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I </a:t>
            </a:r>
            <a:r>
              <a:rPr lang="it-IT" dirty="0" err="1" smtClean="0">
                <a:solidFill>
                  <a:schemeClr val="bg1"/>
                </a:solidFill>
              </a:rPr>
              <a:t>have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heard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sounds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coming</a:t>
            </a:r>
            <a:r>
              <a:rPr lang="it-IT" dirty="0" smtClean="0">
                <a:solidFill>
                  <a:schemeClr val="bg1"/>
                </a:solidFill>
              </a:rPr>
              <a:t> from the </a:t>
            </a:r>
            <a:r>
              <a:rPr lang="it-IT" dirty="0" err="1" smtClean="0">
                <a:solidFill>
                  <a:schemeClr val="bg1"/>
                </a:solidFill>
              </a:rPr>
              <a:t>trees</a:t>
            </a:r>
            <a:r>
              <a:rPr lang="it-IT" dirty="0" smtClean="0">
                <a:solidFill>
                  <a:schemeClr val="bg1"/>
                </a:solidFill>
              </a:rPr>
              <a:t>,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I </a:t>
            </a:r>
            <a:r>
              <a:rPr lang="it-IT" dirty="0" err="1" smtClean="0">
                <a:solidFill>
                  <a:schemeClr val="bg1"/>
                </a:solidFill>
              </a:rPr>
              <a:t>have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touched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every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animal</a:t>
            </a:r>
            <a:r>
              <a:rPr lang="it-IT" dirty="0" smtClean="0">
                <a:solidFill>
                  <a:schemeClr val="bg1"/>
                </a:solidFill>
              </a:rPr>
              <a:t>,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I </a:t>
            </a:r>
            <a:r>
              <a:rPr lang="it-IT" dirty="0" err="1" smtClean="0">
                <a:solidFill>
                  <a:schemeClr val="bg1"/>
                </a:solidFill>
              </a:rPr>
              <a:t>have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smelled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unforgettable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flowers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perfumes</a:t>
            </a:r>
            <a:r>
              <a:rPr lang="it-IT" dirty="0" smtClean="0">
                <a:solidFill>
                  <a:schemeClr val="bg1"/>
                </a:solidFill>
              </a:rPr>
              <a:t>,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I </a:t>
            </a:r>
            <a:r>
              <a:rPr lang="it-IT" dirty="0" err="1" smtClean="0">
                <a:solidFill>
                  <a:schemeClr val="bg1"/>
                </a:solidFill>
              </a:rPr>
              <a:t>have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tasted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particular</a:t>
            </a:r>
            <a:r>
              <a:rPr lang="it-IT" dirty="0" smtClean="0">
                <a:solidFill>
                  <a:schemeClr val="bg1"/>
                </a:solidFill>
              </a:rPr>
              <a:t> cakes on the </a:t>
            </a:r>
            <a:r>
              <a:rPr lang="it-IT" dirty="0" err="1" smtClean="0">
                <a:solidFill>
                  <a:schemeClr val="bg1"/>
                </a:solidFill>
              </a:rPr>
              <a:t>tables</a:t>
            </a:r>
            <a:r>
              <a:rPr lang="it-IT" dirty="0" smtClean="0">
                <a:solidFill>
                  <a:schemeClr val="bg1"/>
                </a:solidFill>
              </a:rPr>
              <a:t>,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I </a:t>
            </a:r>
            <a:r>
              <a:rPr lang="it-IT" dirty="0" err="1" smtClean="0">
                <a:solidFill>
                  <a:schemeClr val="bg1"/>
                </a:solidFill>
              </a:rPr>
              <a:t>have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done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whatever</a:t>
            </a:r>
            <a:r>
              <a:rPr lang="it-IT" dirty="0" smtClean="0">
                <a:solidFill>
                  <a:schemeClr val="bg1"/>
                </a:solidFill>
              </a:rPr>
              <a:t> to pass on </a:t>
            </a:r>
            <a:r>
              <a:rPr lang="it-IT" dirty="0" err="1" smtClean="0">
                <a:solidFill>
                  <a:schemeClr val="bg1"/>
                </a:solidFill>
              </a:rPr>
              <a:t>something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about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my</a:t>
            </a:r>
            <a:r>
              <a:rPr lang="it-IT" dirty="0" smtClean="0">
                <a:solidFill>
                  <a:schemeClr val="bg1"/>
                </a:solidFill>
              </a:rPr>
              <a:t> life to </a:t>
            </a:r>
            <a:r>
              <a:rPr lang="it-IT" dirty="0" err="1" smtClean="0">
                <a:solidFill>
                  <a:schemeClr val="bg1"/>
                </a:solidFill>
              </a:rPr>
              <a:t>you</a:t>
            </a:r>
            <a:r>
              <a:rPr lang="it-IT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672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samuela</dc:creator>
  <cp:lastModifiedBy>samuela</cp:lastModifiedBy>
  <cp:revision>1</cp:revision>
  <dcterms:created xsi:type="dcterms:W3CDTF">2016-10-03T16:43:30Z</dcterms:created>
  <dcterms:modified xsi:type="dcterms:W3CDTF">2016-10-03T16:53:09Z</dcterms:modified>
</cp:coreProperties>
</file>