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9C889-B24F-4A69-98E0-37CCFE578C6F}" type="datetimeFigureOut">
              <a:rPr lang="it-IT" smtClean="0"/>
              <a:pPr/>
              <a:t>04/10/2016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0360-B06C-47AC-987A-F01D8A1E368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9C889-B24F-4A69-98E0-37CCFE578C6F}" type="datetimeFigureOut">
              <a:rPr lang="it-IT" smtClean="0"/>
              <a:pPr/>
              <a:t>04/10/2016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0360-B06C-47AC-987A-F01D8A1E368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9C889-B24F-4A69-98E0-37CCFE578C6F}" type="datetimeFigureOut">
              <a:rPr lang="it-IT" smtClean="0"/>
              <a:pPr/>
              <a:t>04/10/2016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0360-B06C-47AC-987A-F01D8A1E368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9C889-B24F-4A69-98E0-37CCFE578C6F}" type="datetimeFigureOut">
              <a:rPr lang="it-IT" smtClean="0"/>
              <a:pPr/>
              <a:t>04/10/2016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0360-B06C-47AC-987A-F01D8A1E368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9C889-B24F-4A69-98E0-37CCFE578C6F}" type="datetimeFigureOut">
              <a:rPr lang="it-IT" smtClean="0"/>
              <a:pPr/>
              <a:t>04/10/2016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0360-B06C-47AC-987A-F01D8A1E368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9C889-B24F-4A69-98E0-37CCFE578C6F}" type="datetimeFigureOut">
              <a:rPr lang="it-IT" smtClean="0"/>
              <a:pPr/>
              <a:t>04/10/2016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0360-B06C-47AC-987A-F01D8A1E368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9C889-B24F-4A69-98E0-37CCFE578C6F}" type="datetimeFigureOut">
              <a:rPr lang="it-IT" smtClean="0"/>
              <a:pPr/>
              <a:t>04/10/2016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0360-B06C-47AC-987A-F01D8A1E368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9C889-B24F-4A69-98E0-37CCFE578C6F}" type="datetimeFigureOut">
              <a:rPr lang="it-IT" smtClean="0"/>
              <a:pPr/>
              <a:t>04/10/2016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0360-B06C-47AC-987A-F01D8A1E368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9C889-B24F-4A69-98E0-37CCFE578C6F}" type="datetimeFigureOut">
              <a:rPr lang="it-IT" smtClean="0"/>
              <a:pPr/>
              <a:t>04/10/2016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0360-B06C-47AC-987A-F01D8A1E368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9C889-B24F-4A69-98E0-37CCFE578C6F}" type="datetimeFigureOut">
              <a:rPr lang="it-IT" smtClean="0"/>
              <a:pPr/>
              <a:t>04/10/2016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0360-B06C-47AC-987A-F01D8A1E368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9C889-B24F-4A69-98E0-37CCFE578C6F}" type="datetimeFigureOut">
              <a:rPr lang="it-IT" smtClean="0"/>
              <a:pPr/>
              <a:t>04/10/2016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0360-B06C-47AC-987A-F01D8A1E368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9C889-B24F-4A69-98E0-37CCFE578C6F}" type="datetimeFigureOut">
              <a:rPr lang="it-IT" smtClean="0"/>
              <a:pPr/>
              <a:t>04/10/2016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A0360-B06C-47AC-987A-F01D8A1E368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estat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43999" cy="6857999"/>
          </a:xfrm>
          <a:prstGeom prst="rect">
            <a:avLst/>
          </a:prstGeom>
        </p:spPr>
      </p:pic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2643182"/>
            <a:ext cx="8001024" cy="3357562"/>
          </a:xfrm>
        </p:spPr>
        <p:txBody>
          <a:bodyPr>
            <a:normAutofit fontScale="92500"/>
          </a:bodyPr>
          <a:lstStyle/>
          <a:p>
            <a:pPr algn="l"/>
            <a:r>
              <a:rPr lang="it-IT" sz="2800" i="1" dirty="0" smtClean="0">
                <a:solidFill>
                  <a:schemeClr val="bg1"/>
                </a:solidFill>
                <a:latin typeface="Chiller" pitchFamily="82" charset="0"/>
              </a:rPr>
              <a:t>In </a:t>
            </a:r>
            <a:r>
              <a:rPr lang="it-IT" sz="2800" i="1" dirty="0" err="1" smtClean="0">
                <a:solidFill>
                  <a:schemeClr val="bg1"/>
                </a:solidFill>
                <a:latin typeface="Chiller" pitchFamily="82" charset="0"/>
              </a:rPr>
              <a:t>my</a:t>
            </a:r>
            <a:r>
              <a:rPr lang="it-IT" sz="2800" i="1" dirty="0" smtClean="0">
                <a:solidFill>
                  <a:schemeClr val="bg1"/>
                </a:solidFill>
                <a:latin typeface="Chiller" pitchFamily="82" charset="0"/>
              </a:rPr>
              <a:t> </a:t>
            </a:r>
            <a:r>
              <a:rPr lang="it-IT" sz="2800" i="1" dirty="0" err="1" smtClean="0">
                <a:solidFill>
                  <a:schemeClr val="bg1"/>
                </a:solidFill>
                <a:latin typeface="Chiller" pitchFamily="82" charset="0"/>
              </a:rPr>
              <a:t>life…</a:t>
            </a:r>
            <a:endParaRPr lang="it-IT" sz="2800" i="1" dirty="0" smtClean="0">
              <a:solidFill>
                <a:schemeClr val="bg1"/>
              </a:solidFill>
              <a:latin typeface="Chiller" pitchFamily="82" charset="0"/>
            </a:endParaRPr>
          </a:p>
          <a:p>
            <a:pPr algn="l"/>
            <a:r>
              <a:rPr lang="it-IT" sz="2800" i="1" dirty="0" smtClean="0">
                <a:solidFill>
                  <a:schemeClr val="bg1"/>
                </a:solidFill>
                <a:latin typeface="Chiller" pitchFamily="82" charset="0"/>
              </a:rPr>
              <a:t>I </a:t>
            </a:r>
            <a:r>
              <a:rPr lang="it-IT" sz="2800" i="1" dirty="0" err="1" smtClean="0">
                <a:solidFill>
                  <a:schemeClr val="bg1"/>
                </a:solidFill>
                <a:latin typeface="Chiller" pitchFamily="82" charset="0"/>
              </a:rPr>
              <a:t>have</a:t>
            </a:r>
            <a:r>
              <a:rPr lang="it-IT" sz="2800" i="1" dirty="0" smtClean="0">
                <a:solidFill>
                  <a:schemeClr val="bg1"/>
                </a:solidFill>
                <a:latin typeface="Chiller" pitchFamily="82" charset="0"/>
              </a:rPr>
              <a:t> </a:t>
            </a:r>
            <a:r>
              <a:rPr lang="it-IT" sz="2800" i="1" dirty="0" err="1" smtClean="0">
                <a:solidFill>
                  <a:schemeClr val="bg1"/>
                </a:solidFill>
                <a:latin typeface="Chiller" pitchFamily="82" charset="0"/>
              </a:rPr>
              <a:t>seen</a:t>
            </a:r>
            <a:r>
              <a:rPr lang="it-IT" sz="2800" i="1" dirty="0" smtClean="0">
                <a:solidFill>
                  <a:schemeClr val="bg1"/>
                </a:solidFill>
                <a:latin typeface="Chiller" pitchFamily="82" charset="0"/>
              </a:rPr>
              <a:t> the </a:t>
            </a:r>
            <a:r>
              <a:rPr lang="it-IT" sz="2800" i="1" dirty="0" err="1" smtClean="0">
                <a:solidFill>
                  <a:schemeClr val="bg1"/>
                </a:solidFill>
                <a:latin typeface="Chiller" pitchFamily="82" charset="0"/>
              </a:rPr>
              <a:t>birds</a:t>
            </a:r>
            <a:r>
              <a:rPr lang="it-IT" sz="2800" i="1" dirty="0" smtClean="0">
                <a:solidFill>
                  <a:schemeClr val="bg1"/>
                </a:solidFill>
                <a:latin typeface="Chiller" pitchFamily="82" charset="0"/>
              </a:rPr>
              <a:t> </a:t>
            </a:r>
            <a:r>
              <a:rPr lang="it-IT" sz="2800" i="1" dirty="0" err="1" smtClean="0">
                <a:solidFill>
                  <a:schemeClr val="bg1"/>
                </a:solidFill>
                <a:latin typeface="Chiller" pitchFamily="82" charset="0"/>
              </a:rPr>
              <a:t>migrating</a:t>
            </a:r>
            <a:r>
              <a:rPr lang="it-IT" sz="2800" i="1" dirty="0" smtClean="0">
                <a:solidFill>
                  <a:schemeClr val="bg1"/>
                </a:solidFill>
                <a:latin typeface="Chiller" pitchFamily="82" charset="0"/>
              </a:rPr>
              <a:t> </a:t>
            </a:r>
            <a:r>
              <a:rPr lang="it-IT" sz="2800" i="1" dirty="0" err="1" smtClean="0">
                <a:solidFill>
                  <a:schemeClr val="bg1"/>
                </a:solidFill>
                <a:latin typeface="Chiller" pitchFamily="82" charset="0"/>
              </a:rPr>
              <a:t>for</a:t>
            </a:r>
            <a:r>
              <a:rPr lang="it-IT" sz="2800" i="1" dirty="0" smtClean="0">
                <a:solidFill>
                  <a:schemeClr val="bg1"/>
                </a:solidFill>
                <a:latin typeface="Chiller" pitchFamily="82" charset="0"/>
              </a:rPr>
              <a:t> </a:t>
            </a:r>
            <a:r>
              <a:rPr lang="it-IT" sz="2800" i="1" dirty="0" err="1" smtClean="0">
                <a:solidFill>
                  <a:schemeClr val="bg1"/>
                </a:solidFill>
                <a:latin typeface="Chiller" pitchFamily="82" charset="0"/>
              </a:rPr>
              <a:t>foreing</a:t>
            </a:r>
            <a:r>
              <a:rPr lang="it-IT" sz="2800" i="1" dirty="0" smtClean="0">
                <a:solidFill>
                  <a:schemeClr val="bg1"/>
                </a:solidFill>
                <a:latin typeface="Chiller" pitchFamily="82" charset="0"/>
              </a:rPr>
              <a:t> </a:t>
            </a:r>
            <a:r>
              <a:rPr lang="it-IT" sz="2800" i="1" dirty="0" err="1" smtClean="0">
                <a:solidFill>
                  <a:schemeClr val="bg1"/>
                </a:solidFill>
                <a:latin typeface="Chiller" pitchFamily="82" charset="0"/>
              </a:rPr>
              <a:t>countries</a:t>
            </a:r>
            <a:r>
              <a:rPr lang="it-IT" sz="2800" i="1" dirty="0" smtClean="0">
                <a:solidFill>
                  <a:schemeClr val="bg1"/>
                </a:solidFill>
                <a:latin typeface="Chiller" pitchFamily="82" charset="0"/>
              </a:rPr>
              <a:t>. </a:t>
            </a:r>
          </a:p>
          <a:p>
            <a:pPr algn="l"/>
            <a:r>
              <a:rPr lang="it-IT" sz="2800" i="1" dirty="0" smtClean="0">
                <a:solidFill>
                  <a:schemeClr val="bg1"/>
                </a:solidFill>
                <a:latin typeface="Chiller" pitchFamily="82" charset="0"/>
              </a:rPr>
              <a:t>I </a:t>
            </a:r>
            <a:r>
              <a:rPr lang="it-IT" sz="2800" i="1" dirty="0" err="1" smtClean="0">
                <a:solidFill>
                  <a:schemeClr val="bg1"/>
                </a:solidFill>
                <a:latin typeface="Chiller" pitchFamily="82" charset="0"/>
              </a:rPr>
              <a:t>have</a:t>
            </a:r>
            <a:r>
              <a:rPr lang="it-IT" sz="2800" i="1" dirty="0" smtClean="0">
                <a:solidFill>
                  <a:schemeClr val="bg1"/>
                </a:solidFill>
                <a:latin typeface="Chiller" pitchFamily="82" charset="0"/>
              </a:rPr>
              <a:t> </a:t>
            </a:r>
            <a:r>
              <a:rPr lang="it-IT" sz="2800" i="1" dirty="0" err="1" smtClean="0">
                <a:solidFill>
                  <a:schemeClr val="bg1"/>
                </a:solidFill>
                <a:latin typeface="Chiller" pitchFamily="82" charset="0"/>
              </a:rPr>
              <a:t>heard</a:t>
            </a:r>
            <a:r>
              <a:rPr lang="it-IT" sz="2800" i="1" dirty="0" smtClean="0">
                <a:solidFill>
                  <a:schemeClr val="bg1"/>
                </a:solidFill>
                <a:latin typeface="Chiller" pitchFamily="82" charset="0"/>
              </a:rPr>
              <a:t> the sound </a:t>
            </a:r>
            <a:r>
              <a:rPr lang="it-IT" sz="2800" i="1" dirty="0" err="1" smtClean="0">
                <a:solidFill>
                  <a:schemeClr val="bg1"/>
                </a:solidFill>
                <a:latin typeface="Chiller" pitchFamily="82" charset="0"/>
              </a:rPr>
              <a:t>of</a:t>
            </a:r>
            <a:r>
              <a:rPr lang="it-IT" sz="2800" i="1" dirty="0" smtClean="0">
                <a:solidFill>
                  <a:schemeClr val="bg1"/>
                </a:solidFill>
                <a:latin typeface="Chiller" pitchFamily="82" charset="0"/>
              </a:rPr>
              <a:t> the </a:t>
            </a:r>
            <a:r>
              <a:rPr lang="it-IT" sz="2800" i="1" dirty="0" err="1" smtClean="0">
                <a:solidFill>
                  <a:schemeClr val="bg1"/>
                </a:solidFill>
                <a:latin typeface="Chiller" pitchFamily="82" charset="0"/>
              </a:rPr>
              <a:t>silence</a:t>
            </a:r>
            <a:r>
              <a:rPr lang="it-IT" sz="2800" i="1" dirty="0" smtClean="0">
                <a:solidFill>
                  <a:schemeClr val="bg1"/>
                </a:solidFill>
                <a:latin typeface="Chiller" pitchFamily="82" charset="0"/>
              </a:rPr>
              <a:t> in </a:t>
            </a:r>
            <a:r>
              <a:rPr lang="it-IT" sz="2800" i="1" dirty="0" err="1" smtClean="0">
                <a:solidFill>
                  <a:schemeClr val="bg1"/>
                </a:solidFill>
                <a:latin typeface="Chiller" pitchFamily="82" charset="0"/>
              </a:rPr>
              <a:t>my</a:t>
            </a:r>
            <a:r>
              <a:rPr lang="it-IT" sz="2800" i="1" dirty="0" smtClean="0">
                <a:solidFill>
                  <a:schemeClr val="bg1"/>
                </a:solidFill>
                <a:latin typeface="Chiller" pitchFamily="82" charset="0"/>
              </a:rPr>
              <a:t> </a:t>
            </a:r>
            <a:r>
              <a:rPr lang="it-IT" sz="2800" i="1" dirty="0" err="1" smtClean="0">
                <a:solidFill>
                  <a:schemeClr val="bg1"/>
                </a:solidFill>
                <a:latin typeface="Chiller" pitchFamily="82" charset="0"/>
              </a:rPr>
              <a:t>room</a:t>
            </a:r>
            <a:r>
              <a:rPr lang="it-IT" sz="2800" i="1" dirty="0" smtClean="0">
                <a:solidFill>
                  <a:schemeClr val="bg1"/>
                </a:solidFill>
                <a:latin typeface="Chiller" pitchFamily="82" charset="0"/>
              </a:rPr>
              <a:t>.</a:t>
            </a:r>
          </a:p>
          <a:p>
            <a:pPr algn="l"/>
            <a:r>
              <a:rPr lang="it-IT" sz="2800" i="1" dirty="0" smtClean="0">
                <a:solidFill>
                  <a:schemeClr val="bg1"/>
                </a:solidFill>
                <a:latin typeface="Chiller" pitchFamily="82" charset="0"/>
              </a:rPr>
              <a:t>I </a:t>
            </a:r>
            <a:r>
              <a:rPr lang="it-IT" sz="2800" i="1" dirty="0" err="1" smtClean="0">
                <a:solidFill>
                  <a:schemeClr val="bg1"/>
                </a:solidFill>
                <a:latin typeface="Chiller" pitchFamily="82" charset="0"/>
              </a:rPr>
              <a:t>have</a:t>
            </a:r>
            <a:r>
              <a:rPr lang="it-IT" sz="2800" i="1" dirty="0" smtClean="0">
                <a:solidFill>
                  <a:schemeClr val="bg1"/>
                </a:solidFill>
                <a:latin typeface="Chiller" pitchFamily="82" charset="0"/>
              </a:rPr>
              <a:t> </a:t>
            </a:r>
            <a:r>
              <a:rPr lang="it-IT" sz="2800" i="1" dirty="0" err="1" smtClean="0">
                <a:solidFill>
                  <a:schemeClr val="bg1"/>
                </a:solidFill>
                <a:latin typeface="Chiller" pitchFamily="82" charset="0"/>
              </a:rPr>
              <a:t>touched</a:t>
            </a:r>
            <a:r>
              <a:rPr lang="it-IT" sz="2800" i="1" dirty="0" smtClean="0">
                <a:solidFill>
                  <a:schemeClr val="bg1"/>
                </a:solidFill>
                <a:latin typeface="Chiller" pitchFamily="82" charset="0"/>
              </a:rPr>
              <a:t> the </a:t>
            </a:r>
            <a:r>
              <a:rPr lang="it-IT" sz="2800" i="1" dirty="0" err="1" smtClean="0">
                <a:solidFill>
                  <a:schemeClr val="bg1"/>
                </a:solidFill>
                <a:latin typeface="Chiller" pitchFamily="82" charset="0"/>
              </a:rPr>
              <a:t>wet</a:t>
            </a:r>
            <a:r>
              <a:rPr lang="it-IT" sz="2800" i="1" dirty="0" smtClean="0">
                <a:solidFill>
                  <a:schemeClr val="bg1"/>
                </a:solidFill>
                <a:latin typeface="Chiller" pitchFamily="82" charset="0"/>
              </a:rPr>
              <a:t> </a:t>
            </a:r>
            <a:r>
              <a:rPr lang="it-IT" sz="2800" i="1" dirty="0" err="1" smtClean="0">
                <a:solidFill>
                  <a:schemeClr val="bg1"/>
                </a:solidFill>
                <a:latin typeface="Chiller" pitchFamily="82" charset="0"/>
              </a:rPr>
              <a:t>sand</a:t>
            </a:r>
            <a:r>
              <a:rPr lang="it-IT" sz="2800" i="1" dirty="0" smtClean="0">
                <a:solidFill>
                  <a:schemeClr val="bg1"/>
                </a:solidFill>
                <a:latin typeface="Chiller" pitchFamily="82" charset="0"/>
              </a:rPr>
              <a:t> </a:t>
            </a:r>
            <a:r>
              <a:rPr lang="it-IT" sz="2800" i="1" dirty="0" err="1" smtClean="0">
                <a:solidFill>
                  <a:schemeClr val="bg1"/>
                </a:solidFill>
                <a:latin typeface="Chiller" pitchFamily="82" charset="0"/>
              </a:rPr>
              <a:t>by</a:t>
            </a:r>
            <a:r>
              <a:rPr lang="it-IT" sz="2800" i="1" dirty="0" smtClean="0">
                <a:solidFill>
                  <a:schemeClr val="bg1"/>
                </a:solidFill>
                <a:latin typeface="Chiller" pitchFamily="82" charset="0"/>
              </a:rPr>
              <a:t> the </a:t>
            </a:r>
            <a:r>
              <a:rPr lang="it-IT" sz="2800" i="1" dirty="0" err="1" smtClean="0">
                <a:solidFill>
                  <a:schemeClr val="bg1"/>
                </a:solidFill>
                <a:latin typeface="Chiller" pitchFamily="82" charset="0"/>
              </a:rPr>
              <a:t>sea</a:t>
            </a:r>
            <a:r>
              <a:rPr lang="it-IT" sz="2800" i="1" dirty="0" smtClean="0">
                <a:solidFill>
                  <a:schemeClr val="bg1"/>
                </a:solidFill>
                <a:latin typeface="Chiller" pitchFamily="82" charset="0"/>
              </a:rPr>
              <a:t>.</a:t>
            </a:r>
          </a:p>
          <a:p>
            <a:pPr algn="l"/>
            <a:r>
              <a:rPr lang="it-IT" sz="2800" i="1" dirty="0" smtClean="0">
                <a:solidFill>
                  <a:schemeClr val="bg1"/>
                </a:solidFill>
                <a:latin typeface="Chiller" pitchFamily="82" charset="0"/>
              </a:rPr>
              <a:t>I </a:t>
            </a:r>
            <a:r>
              <a:rPr lang="it-IT" sz="2800" i="1" dirty="0" err="1" smtClean="0">
                <a:solidFill>
                  <a:schemeClr val="bg1"/>
                </a:solidFill>
                <a:latin typeface="Chiller" pitchFamily="82" charset="0"/>
              </a:rPr>
              <a:t>have</a:t>
            </a:r>
            <a:r>
              <a:rPr lang="it-IT" sz="2800" i="1" dirty="0" smtClean="0">
                <a:solidFill>
                  <a:schemeClr val="bg1"/>
                </a:solidFill>
                <a:latin typeface="Chiller" pitchFamily="82" charset="0"/>
              </a:rPr>
              <a:t> </a:t>
            </a:r>
            <a:r>
              <a:rPr lang="it-IT" sz="2800" i="1" dirty="0" err="1" smtClean="0">
                <a:solidFill>
                  <a:schemeClr val="bg1"/>
                </a:solidFill>
                <a:latin typeface="Chiller" pitchFamily="82" charset="0"/>
              </a:rPr>
              <a:t>smelled</a:t>
            </a:r>
            <a:r>
              <a:rPr lang="it-IT" sz="2800" i="1" dirty="0" smtClean="0">
                <a:solidFill>
                  <a:schemeClr val="bg1"/>
                </a:solidFill>
                <a:latin typeface="Chiller" pitchFamily="82" charset="0"/>
              </a:rPr>
              <a:t> the </a:t>
            </a:r>
            <a:r>
              <a:rPr lang="it-IT" sz="2800" i="1" dirty="0" err="1" smtClean="0">
                <a:solidFill>
                  <a:schemeClr val="bg1"/>
                </a:solidFill>
                <a:latin typeface="Chiller" pitchFamily="82" charset="0"/>
              </a:rPr>
              <a:t>salt</a:t>
            </a:r>
            <a:r>
              <a:rPr lang="it-IT" sz="2800" i="1" dirty="0" smtClean="0">
                <a:solidFill>
                  <a:schemeClr val="bg1"/>
                </a:solidFill>
                <a:latin typeface="Chiller" pitchFamily="82" charset="0"/>
              </a:rPr>
              <a:t> air </a:t>
            </a:r>
            <a:r>
              <a:rPr lang="it-IT" sz="2800" i="1" dirty="0" err="1" smtClean="0">
                <a:solidFill>
                  <a:schemeClr val="bg1"/>
                </a:solidFill>
                <a:latin typeface="Chiller" pitchFamily="82" charset="0"/>
              </a:rPr>
              <a:t>ruined</a:t>
            </a:r>
            <a:r>
              <a:rPr lang="it-IT" sz="2800" i="1" dirty="0" smtClean="0">
                <a:solidFill>
                  <a:schemeClr val="bg1"/>
                </a:solidFill>
                <a:latin typeface="Chiller" pitchFamily="82" charset="0"/>
              </a:rPr>
              <a:t> </a:t>
            </a:r>
            <a:r>
              <a:rPr lang="it-IT" sz="2800" i="1" dirty="0" err="1" smtClean="0">
                <a:solidFill>
                  <a:schemeClr val="bg1"/>
                </a:solidFill>
                <a:latin typeface="Chiller" pitchFamily="82" charset="0"/>
              </a:rPr>
              <a:t>by</a:t>
            </a:r>
            <a:r>
              <a:rPr lang="it-IT" sz="2800" i="1" dirty="0" smtClean="0">
                <a:solidFill>
                  <a:schemeClr val="bg1"/>
                </a:solidFill>
                <a:latin typeface="Chiller" pitchFamily="82" charset="0"/>
              </a:rPr>
              <a:t> </a:t>
            </a:r>
            <a:r>
              <a:rPr lang="it-IT" sz="2800" i="1" dirty="0" err="1" smtClean="0">
                <a:solidFill>
                  <a:schemeClr val="bg1"/>
                </a:solidFill>
                <a:latin typeface="Chiller" pitchFamily="82" charset="0"/>
              </a:rPr>
              <a:t>pollution</a:t>
            </a:r>
            <a:r>
              <a:rPr lang="it-IT" sz="2800" i="1" dirty="0" smtClean="0">
                <a:solidFill>
                  <a:schemeClr val="bg1"/>
                </a:solidFill>
                <a:latin typeface="Chiller" pitchFamily="82" charset="0"/>
              </a:rPr>
              <a:t>.</a:t>
            </a:r>
          </a:p>
          <a:p>
            <a:pPr algn="l"/>
            <a:r>
              <a:rPr lang="it-IT" sz="2800" i="1" dirty="0" smtClean="0">
                <a:solidFill>
                  <a:schemeClr val="bg1"/>
                </a:solidFill>
                <a:latin typeface="Chiller" pitchFamily="82" charset="0"/>
              </a:rPr>
              <a:t>I </a:t>
            </a:r>
            <a:r>
              <a:rPr lang="it-IT" sz="2800" i="1" dirty="0" err="1" smtClean="0">
                <a:solidFill>
                  <a:schemeClr val="bg1"/>
                </a:solidFill>
                <a:latin typeface="Chiller" pitchFamily="82" charset="0"/>
              </a:rPr>
              <a:t>have</a:t>
            </a:r>
            <a:r>
              <a:rPr lang="it-IT" sz="2800" i="1" dirty="0" smtClean="0">
                <a:solidFill>
                  <a:schemeClr val="bg1"/>
                </a:solidFill>
                <a:latin typeface="Chiller" pitchFamily="82" charset="0"/>
              </a:rPr>
              <a:t> </a:t>
            </a:r>
            <a:r>
              <a:rPr lang="it-IT" sz="2800" i="1" dirty="0" err="1" smtClean="0">
                <a:solidFill>
                  <a:schemeClr val="bg1"/>
                </a:solidFill>
                <a:latin typeface="Chiller" pitchFamily="82" charset="0"/>
              </a:rPr>
              <a:t>tasted</a:t>
            </a:r>
            <a:r>
              <a:rPr lang="it-IT" sz="2800" i="1" dirty="0" smtClean="0">
                <a:solidFill>
                  <a:schemeClr val="bg1"/>
                </a:solidFill>
                <a:latin typeface="Chiller" pitchFamily="82" charset="0"/>
              </a:rPr>
              <a:t> </a:t>
            </a:r>
            <a:r>
              <a:rPr lang="it-IT" sz="2800" i="1" dirty="0" err="1" smtClean="0">
                <a:solidFill>
                  <a:schemeClr val="bg1"/>
                </a:solidFill>
                <a:latin typeface="Chiller" pitchFamily="82" charset="0"/>
              </a:rPr>
              <a:t>our</a:t>
            </a:r>
            <a:r>
              <a:rPr lang="it-IT" sz="2800" i="1" dirty="0" smtClean="0">
                <a:solidFill>
                  <a:schemeClr val="bg1"/>
                </a:solidFill>
                <a:latin typeface="Chiller" pitchFamily="82" charset="0"/>
              </a:rPr>
              <a:t> culture </a:t>
            </a:r>
            <a:r>
              <a:rPr lang="it-IT" sz="2800" i="1" dirty="0" err="1" smtClean="0">
                <a:solidFill>
                  <a:schemeClr val="bg1"/>
                </a:solidFill>
                <a:latin typeface="Chiller" pitchFamily="82" charset="0"/>
              </a:rPr>
              <a:t>sinking</a:t>
            </a:r>
            <a:r>
              <a:rPr lang="it-IT" sz="2800" i="1" dirty="0" smtClean="0">
                <a:solidFill>
                  <a:schemeClr val="bg1"/>
                </a:solidFill>
                <a:latin typeface="Chiller" pitchFamily="82" charset="0"/>
              </a:rPr>
              <a:t> </a:t>
            </a:r>
            <a:r>
              <a:rPr lang="it-IT" sz="2800" i="1" dirty="0" err="1" smtClean="0">
                <a:solidFill>
                  <a:schemeClr val="bg1"/>
                </a:solidFill>
                <a:latin typeface="Chiller" pitchFamily="82" charset="0"/>
              </a:rPr>
              <a:t>among</a:t>
            </a:r>
            <a:r>
              <a:rPr lang="it-IT" sz="2800" i="1" dirty="0" smtClean="0">
                <a:solidFill>
                  <a:schemeClr val="bg1"/>
                </a:solidFill>
                <a:latin typeface="Chiller" pitchFamily="82" charset="0"/>
              </a:rPr>
              <a:t> </a:t>
            </a:r>
            <a:r>
              <a:rPr lang="it-IT" sz="2800" i="1" dirty="0" err="1" smtClean="0">
                <a:solidFill>
                  <a:schemeClr val="bg1"/>
                </a:solidFill>
                <a:latin typeface="Chiller" pitchFamily="82" charset="0"/>
              </a:rPr>
              <a:t>books</a:t>
            </a:r>
            <a:r>
              <a:rPr lang="it-IT" sz="2800" i="1" dirty="0" smtClean="0">
                <a:solidFill>
                  <a:schemeClr val="bg1"/>
                </a:solidFill>
                <a:latin typeface="Chiller" pitchFamily="82" charset="0"/>
              </a:rPr>
              <a:t>.</a:t>
            </a:r>
          </a:p>
          <a:p>
            <a:pPr algn="l"/>
            <a:r>
              <a:rPr lang="it-IT" sz="2800" i="1" dirty="0" smtClean="0">
                <a:solidFill>
                  <a:schemeClr val="bg1"/>
                </a:solidFill>
                <a:latin typeface="Chiller" pitchFamily="82" charset="0"/>
              </a:rPr>
              <a:t>I </a:t>
            </a:r>
            <a:r>
              <a:rPr lang="it-IT" sz="2800" i="1" dirty="0" err="1" smtClean="0">
                <a:solidFill>
                  <a:schemeClr val="bg1"/>
                </a:solidFill>
                <a:latin typeface="Chiller" pitchFamily="82" charset="0"/>
              </a:rPr>
              <a:t>have</a:t>
            </a:r>
            <a:r>
              <a:rPr lang="it-IT" sz="2800" i="1" dirty="0" smtClean="0">
                <a:solidFill>
                  <a:schemeClr val="bg1"/>
                </a:solidFill>
                <a:latin typeface="Chiller" pitchFamily="82" charset="0"/>
              </a:rPr>
              <a:t> </a:t>
            </a:r>
            <a:r>
              <a:rPr lang="it-IT" sz="2800" i="1" dirty="0" err="1" smtClean="0">
                <a:solidFill>
                  <a:schemeClr val="bg1"/>
                </a:solidFill>
                <a:latin typeface="Chiller" pitchFamily="82" charset="0"/>
              </a:rPr>
              <a:t>done</a:t>
            </a:r>
            <a:r>
              <a:rPr lang="it-IT" sz="2800" i="1" dirty="0" smtClean="0">
                <a:solidFill>
                  <a:schemeClr val="bg1"/>
                </a:solidFill>
                <a:latin typeface="Chiller" pitchFamily="82" charset="0"/>
              </a:rPr>
              <a:t> </a:t>
            </a:r>
            <a:r>
              <a:rPr lang="it-IT" sz="2800" i="1" dirty="0" err="1" smtClean="0">
                <a:solidFill>
                  <a:schemeClr val="bg1"/>
                </a:solidFill>
                <a:latin typeface="Chiller" pitchFamily="82" charset="0"/>
              </a:rPr>
              <a:t>good</a:t>
            </a:r>
            <a:r>
              <a:rPr lang="it-IT" sz="2800" i="1" dirty="0" smtClean="0">
                <a:solidFill>
                  <a:schemeClr val="bg1"/>
                </a:solidFill>
                <a:latin typeface="Chiller" pitchFamily="82" charset="0"/>
              </a:rPr>
              <a:t> </a:t>
            </a:r>
            <a:r>
              <a:rPr lang="it-IT" sz="2800" i="1" dirty="0" err="1" smtClean="0">
                <a:solidFill>
                  <a:schemeClr val="bg1"/>
                </a:solidFill>
                <a:latin typeface="Chiller" pitchFamily="82" charset="0"/>
              </a:rPr>
              <a:t>but</a:t>
            </a:r>
            <a:r>
              <a:rPr lang="it-IT" sz="2800" i="1" dirty="0" smtClean="0">
                <a:solidFill>
                  <a:schemeClr val="bg1"/>
                </a:solidFill>
                <a:latin typeface="Chiller" pitchFamily="82" charset="0"/>
              </a:rPr>
              <a:t> </a:t>
            </a:r>
            <a:r>
              <a:rPr lang="it-IT" sz="2800" i="1" dirty="0" err="1" smtClean="0">
                <a:solidFill>
                  <a:schemeClr val="bg1"/>
                </a:solidFill>
                <a:latin typeface="Chiller" pitchFamily="82" charset="0"/>
              </a:rPr>
              <a:t>dangerous</a:t>
            </a:r>
            <a:r>
              <a:rPr lang="it-IT" sz="2800" i="1" dirty="0" smtClean="0">
                <a:solidFill>
                  <a:schemeClr val="bg1"/>
                </a:solidFill>
                <a:latin typeface="Chiller" pitchFamily="82" charset="0"/>
              </a:rPr>
              <a:t> </a:t>
            </a:r>
            <a:r>
              <a:rPr lang="it-IT" sz="2800" i="1" dirty="0" err="1" smtClean="0">
                <a:solidFill>
                  <a:schemeClr val="bg1"/>
                </a:solidFill>
                <a:latin typeface="Chiller" pitchFamily="82" charset="0"/>
              </a:rPr>
              <a:t>things</a:t>
            </a:r>
            <a:r>
              <a:rPr lang="it-IT" sz="2800" i="1" dirty="0" smtClean="0">
                <a:solidFill>
                  <a:schemeClr val="bg1"/>
                </a:solidFill>
                <a:latin typeface="Chiller" pitchFamily="82" charset="0"/>
              </a:rPr>
              <a:t> </a:t>
            </a:r>
            <a:r>
              <a:rPr lang="it-IT" sz="2800" i="1" dirty="0" err="1" smtClean="0">
                <a:solidFill>
                  <a:schemeClr val="bg1"/>
                </a:solidFill>
                <a:latin typeface="Chiller" pitchFamily="82" charset="0"/>
              </a:rPr>
              <a:t>with</a:t>
            </a:r>
            <a:r>
              <a:rPr lang="it-IT" sz="2800" i="1" dirty="0" smtClean="0">
                <a:solidFill>
                  <a:schemeClr val="bg1"/>
                </a:solidFill>
                <a:latin typeface="Chiller" pitchFamily="82" charset="0"/>
              </a:rPr>
              <a:t> </a:t>
            </a:r>
            <a:r>
              <a:rPr lang="it-IT" sz="2800" i="1" dirty="0" err="1" smtClean="0">
                <a:solidFill>
                  <a:schemeClr val="bg1"/>
                </a:solidFill>
                <a:latin typeface="Chiller" pitchFamily="82" charset="0"/>
              </a:rPr>
              <a:t>my</a:t>
            </a:r>
            <a:r>
              <a:rPr lang="it-IT" sz="2800" i="1" dirty="0" smtClean="0">
                <a:solidFill>
                  <a:schemeClr val="bg1"/>
                </a:solidFill>
                <a:latin typeface="Chiller" pitchFamily="82" charset="0"/>
              </a:rPr>
              <a:t> </a:t>
            </a:r>
            <a:r>
              <a:rPr lang="it-IT" sz="2800" i="1" dirty="0" err="1" smtClean="0">
                <a:solidFill>
                  <a:schemeClr val="bg1"/>
                </a:solidFill>
                <a:latin typeface="Chiller" pitchFamily="82" charset="0"/>
              </a:rPr>
              <a:t>friends</a:t>
            </a:r>
            <a:r>
              <a:rPr lang="it-IT" sz="2800" i="1" dirty="0" smtClean="0">
                <a:solidFill>
                  <a:schemeClr val="bg1"/>
                </a:solidFill>
                <a:latin typeface="Chiller" pitchFamily="82" charset="0"/>
              </a:rPr>
              <a:t> and I don’t </a:t>
            </a:r>
            <a:r>
              <a:rPr lang="it-IT" sz="2800" i="1" dirty="0" err="1" smtClean="0">
                <a:solidFill>
                  <a:schemeClr val="bg1"/>
                </a:solidFill>
                <a:latin typeface="Chiller" pitchFamily="82" charset="0"/>
              </a:rPr>
              <a:t>regret</a:t>
            </a:r>
            <a:r>
              <a:rPr lang="it-IT" sz="2800" i="1" dirty="0" smtClean="0">
                <a:solidFill>
                  <a:schemeClr val="bg1"/>
                </a:solidFill>
                <a:latin typeface="Chiller" pitchFamily="82" charset="0"/>
              </a:rPr>
              <a:t> </a:t>
            </a:r>
            <a:r>
              <a:rPr lang="it-IT" sz="2800" i="1" dirty="0" err="1" smtClean="0">
                <a:solidFill>
                  <a:schemeClr val="bg1"/>
                </a:solidFill>
                <a:latin typeface="Chiller" pitchFamily="82" charset="0"/>
              </a:rPr>
              <a:t>it</a:t>
            </a:r>
            <a:r>
              <a:rPr lang="it-IT" sz="2800" i="1" dirty="0" smtClean="0">
                <a:solidFill>
                  <a:schemeClr val="bg1"/>
                </a:solidFill>
                <a:latin typeface="Chiller" pitchFamily="82" charset="0"/>
              </a:rPr>
              <a:t>.</a:t>
            </a:r>
          </a:p>
          <a:p>
            <a:pPr algn="l"/>
            <a:endParaRPr lang="it-IT" sz="2800" i="1" dirty="0" smtClean="0">
              <a:solidFill>
                <a:schemeClr val="tx1"/>
              </a:solidFill>
            </a:endParaRPr>
          </a:p>
          <a:p>
            <a:pPr algn="l"/>
            <a:endParaRPr lang="it-IT" sz="2800" i="1" dirty="0" smtClean="0">
              <a:solidFill>
                <a:schemeClr val="tx1"/>
              </a:solidFill>
            </a:endParaRPr>
          </a:p>
          <a:p>
            <a:pPr algn="l"/>
            <a:endParaRPr lang="it-IT" sz="28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71</Words>
  <Application>Microsoft Office PowerPoint</Application>
  <PresentationFormat>Presentazione su schermo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Vincenzo Di Trapani</dc:creator>
  <cp:lastModifiedBy>Vincenzo Di Trapani</cp:lastModifiedBy>
  <cp:revision>5</cp:revision>
  <dcterms:created xsi:type="dcterms:W3CDTF">2016-10-03T18:37:54Z</dcterms:created>
  <dcterms:modified xsi:type="dcterms:W3CDTF">2016-10-04T05:04:46Z</dcterms:modified>
</cp:coreProperties>
</file>