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0" d="100"/>
          <a:sy n="30" d="100"/>
        </p:scale>
        <p:origin x="1686" y="9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DA0DE7-5330-4BAC-A645-AF8CA854EA54}" type="datetimeFigureOut">
              <a:rPr lang="it-IT" smtClean="0"/>
              <a:t>03/10/2016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7A60E4-60EB-47C4-8B5C-F69CA54C73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9451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5CE12-13AD-4E6C-9590-F45D9EC0B465}" type="datetimeFigureOut">
              <a:rPr lang="it-IT" smtClean="0"/>
              <a:t>03/10/2016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C15AA-180E-4948-BD54-661B7C5B71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3073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5CE12-13AD-4E6C-9590-F45D9EC0B465}" type="datetimeFigureOut">
              <a:rPr lang="it-IT" smtClean="0"/>
              <a:t>03/10/2016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C15AA-180E-4948-BD54-661B7C5B71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3805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5CE12-13AD-4E6C-9590-F45D9EC0B465}" type="datetimeFigureOut">
              <a:rPr lang="it-IT" smtClean="0"/>
              <a:t>03/10/2016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C15AA-180E-4948-BD54-661B7C5B71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7931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5CE12-13AD-4E6C-9590-F45D9EC0B465}" type="datetimeFigureOut">
              <a:rPr lang="it-IT" smtClean="0"/>
              <a:t>03/10/2016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C15AA-180E-4948-BD54-661B7C5B71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304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5CE12-13AD-4E6C-9590-F45D9EC0B465}" type="datetimeFigureOut">
              <a:rPr lang="it-IT" smtClean="0"/>
              <a:t>03/10/2016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C15AA-180E-4948-BD54-661B7C5B71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745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5CE12-13AD-4E6C-9590-F45D9EC0B465}" type="datetimeFigureOut">
              <a:rPr lang="it-IT" smtClean="0"/>
              <a:t>03/10/2016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C15AA-180E-4948-BD54-661B7C5B71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7883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5CE12-13AD-4E6C-9590-F45D9EC0B465}" type="datetimeFigureOut">
              <a:rPr lang="it-IT" smtClean="0"/>
              <a:t>03/10/2016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C15AA-180E-4948-BD54-661B7C5B71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5191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5CE12-13AD-4E6C-9590-F45D9EC0B465}" type="datetimeFigureOut">
              <a:rPr lang="it-IT" smtClean="0"/>
              <a:t>03/10/2016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C15AA-180E-4948-BD54-661B7C5B71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3173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5CE12-13AD-4E6C-9590-F45D9EC0B465}" type="datetimeFigureOut">
              <a:rPr lang="it-IT" smtClean="0"/>
              <a:t>03/10/2016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C15AA-180E-4948-BD54-661B7C5B71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562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5CE12-13AD-4E6C-9590-F45D9EC0B465}" type="datetimeFigureOut">
              <a:rPr lang="it-IT" smtClean="0"/>
              <a:t>03/10/2016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C15AA-180E-4948-BD54-661B7C5B71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9405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5CE12-13AD-4E6C-9590-F45D9EC0B465}" type="datetimeFigureOut">
              <a:rPr lang="it-IT" smtClean="0"/>
              <a:t>03/10/2016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C15AA-180E-4948-BD54-661B7C5B71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0305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5CE12-13AD-4E6C-9590-F45D9EC0B465}" type="datetimeFigureOut">
              <a:rPr lang="it-IT" smtClean="0"/>
              <a:t>03/10/2016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C15AA-180E-4948-BD54-661B7C5B71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5280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20888" y="-2691680"/>
            <a:ext cx="15337704" cy="1143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-3420888" y="-747464"/>
            <a:ext cx="16109698" cy="601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500" dirty="0">
                <a:solidFill>
                  <a:schemeClr val="bg1"/>
                </a:solidFill>
                <a:latin typeface="Mongolian Baiti" pitchFamily="66" charset="0"/>
                <a:cs typeface="Mongolian Baiti" pitchFamily="66" charset="0"/>
              </a:rPr>
              <a:t> </a:t>
            </a:r>
            <a:r>
              <a:rPr lang="it-IT" sz="5500" dirty="0" smtClean="0">
                <a:solidFill>
                  <a:schemeClr val="bg1"/>
                </a:solidFill>
                <a:latin typeface="Mongolian Baiti" pitchFamily="66" charset="0"/>
                <a:cs typeface="Mongolian Baiti" pitchFamily="66" charset="0"/>
              </a:rPr>
              <a:t>       In </a:t>
            </a:r>
            <a:r>
              <a:rPr lang="it-IT" sz="5500" dirty="0" err="1" smtClean="0">
                <a:solidFill>
                  <a:schemeClr val="bg1"/>
                </a:solidFill>
                <a:latin typeface="Mongolian Baiti" pitchFamily="66" charset="0"/>
                <a:cs typeface="Mongolian Baiti" pitchFamily="66" charset="0"/>
              </a:rPr>
              <a:t>my</a:t>
            </a:r>
            <a:r>
              <a:rPr lang="it-IT" sz="5500" dirty="0" smtClean="0">
                <a:solidFill>
                  <a:schemeClr val="bg1"/>
                </a:solidFill>
                <a:latin typeface="Mongolian Baiti" pitchFamily="66" charset="0"/>
                <a:cs typeface="Mongolian Baiti" pitchFamily="66" charset="0"/>
              </a:rPr>
              <a:t> life…</a:t>
            </a:r>
          </a:p>
          <a:p>
            <a:r>
              <a:rPr lang="it-IT" sz="5500" dirty="0" smtClean="0">
                <a:solidFill>
                  <a:schemeClr val="bg1"/>
                </a:solidFill>
                <a:latin typeface="Mongolian Baiti" pitchFamily="66" charset="0"/>
                <a:cs typeface="Mongolian Baiti" pitchFamily="66" charset="0"/>
              </a:rPr>
              <a:t>   </a:t>
            </a:r>
            <a:r>
              <a:rPr lang="it-IT" sz="5500" dirty="0" err="1" smtClean="0">
                <a:solidFill>
                  <a:schemeClr val="bg1"/>
                </a:solidFill>
                <a:latin typeface="Mongolian Baiti" pitchFamily="66" charset="0"/>
                <a:cs typeface="Mongolian Baiti" pitchFamily="66" charset="0"/>
              </a:rPr>
              <a:t>I’ve</a:t>
            </a:r>
            <a:r>
              <a:rPr lang="it-IT" sz="5500" dirty="0" smtClean="0">
                <a:solidFill>
                  <a:schemeClr val="bg1"/>
                </a:solidFill>
                <a:latin typeface="Mongolian Baiti" pitchFamily="66" charset="0"/>
                <a:cs typeface="Mongolian Baiti" pitchFamily="66" charset="0"/>
              </a:rPr>
              <a:t>  </a:t>
            </a:r>
            <a:r>
              <a:rPr lang="it-IT" sz="5500" dirty="0" err="1" smtClean="0">
                <a:solidFill>
                  <a:schemeClr val="bg1"/>
                </a:solidFill>
                <a:latin typeface="Mongolian Baiti" pitchFamily="66" charset="0"/>
                <a:cs typeface="Mongolian Baiti" pitchFamily="66" charset="0"/>
              </a:rPr>
              <a:t>seen</a:t>
            </a:r>
            <a:r>
              <a:rPr lang="it-IT" sz="5500" dirty="0" smtClean="0">
                <a:solidFill>
                  <a:schemeClr val="bg1"/>
                </a:solidFill>
                <a:latin typeface="Mongolian Baiti" pitchFamily="66" charset="0"/>
                <a:cs typeface="Mongolian Baiti" pitchFamily="66" charset="0"/>
              </a:rPr>
              <a:t> </a:t>
            </a:r>
            <a:r>
              <a:rPr lang="it-IT" sz="5500" dirty="0" err="1" smtClean="0">
                <a:solidFill>
                  <a:schemeClr val="bg1"/>
                </a:solidFill>
                <a:latin typeface="Mongolian Baiti" pitchFamily="66" charset="0"/>
                <a:cs typeface="Mongolian Baiti" pitchFamily="66" charset="0"/>
              </a:rPr>
              <a:t>this</a:t>
            </a:r>
            <a:r>
              <a:rPr lang="it-IT" sz="5500" dirty="0" smtClean="0">
                <a:solidFill>
                  <a:schemeClr val="bg1"/>
                </a:solidFill>
                <a:latin typeface="Mongolian Baiti" pitchFamily="66" charset="0"/>
                <a:cs typeface="Mongolian Baiti" pitchFamily="66" charset="0"/>
              </a:rPr>
              <a:t> </a:t>
            </a:r>
            <a:r>
              <a:rPr lang="it-IT" sz="5500" dirty="0" err="1" smtClean="0">
                <a:solidFill>
                  <a:schemeClr val="bg1"/>
                </a:solidFill>
                <a:latin typeface="Mongolian Baiti" pitchFamily="66" charset="0"/>
                <a:cs typeface="Mongolian Baiti" pitchFamily="66" charset="0"/>
              </a:rPr>
              <a:t>eternal</a:t>
            </a:r>
            <a:r>
              <a:rPr lang="it-IT" sz="5500" dirty="0" smtClean="0">
                <a:solidFill>
                  <a:schemeClr val="bg1"/>
                </a:solidFill>
                <a:latin typeface="Mongolian Baiti" pitchFamily="66" charset="0"/>
                <a:cs typeface="Mongolian Baiti" pitchFamily="66" charset="0"/>
              </a:rPr>
              <a:t> </a:t>
            </a:r>
            <a:r>
              <a:rPr lang="it-IT" sz="5500" dirty="0" err="1" smtClean="0">
                <a:solidFill>
                  <a:schemeClr val="bg1"/>
                </a:solidFill>
                <a:latin typeface="Mongolian Baiti" pitchFamily="66" charset="0"/>
                <a:cs typeface="Mongolian Baiti" pitchFamily="66" charset="0"/>
              </a:rPr>
              <a:t>movement</a:t>
            </a:r>
            <a:r>
              <a:rPr lang="it-IT" sz="5500" dirty="0" smtClean="0">
                <a:solidFill>
                  <a:schemeClr val="bg1"/>
                </a:solidFill>
                <a:latin typeface="Mongolian Baiti" pitchFamily="66" charset="0"/>
                <a:cs typeface="Mongolian Baiti" pitchFamily="66" charset="0"/>
              </a:rPr>
              <a:t>,</a:t>
            </a:r>
          </a:p>
          <a:p>
            <a:r>
              <a:rPr lang="it-IT" sz="5500" dirty="0" smtClean="0">
                <a:solidFill>
                  <a:schemeClr val="bg1"/>
                </a:solidFill>
                <a:latin typeface="Mongolian Baiti" pitchFamily="66" charset="0"/>
                <a:cs typeface="Mongolian Baiti" pitchFamily="66" charset="0"/>
              </a:rPr>
              <a:t>   </a:t>
            </a:r>
            <a:r>
              <a:rPr lang="it-IT" sz="5500" dirty="0" err="1" smtClean="0">
                <a:solidFill>
                  <a:schemeClr val="bg1"/>
                </a:solidFill>
                <a:latin typeface="Mongolian Baiti" pitchFamily="66" charset="0"/>
                <a:cs typeface="Mongolian Baiti" pitchFamily="66" charset="0"/>
              </a:rPr>
              <a:t>I’ve</a:t>
            </a:r>
            <a:r>
              <a:rPr lang="it-IT" sz="5500" dirty="0" smtClean="0">
                <a:solidFill>
                  <a:schemeClr val="bg1"/>
                </a:solidFill>
                <a:latin typeface="Mongolian Baiti" pitchFamily="66" charset="0"/>
                <a:cs typeface="Mongolian Baiti" pitchFamily="66" charset="0"/>
              </a:rPr>
              <a:t>  </a:t>
            </a:r>
            <a:r>
              <a:rPr lang="it-IT" sz="5500" dirty="0" err="1" smtClean="0">
                <a:solidFill>
                  <a:schemeClr val="bg1"/>
                </a:solidFill>
                <a:latin typeface="Mongolian Baiti" pitchFamily="66" charset="0"/>
                <a:cs typeface="Mongolian Baiti" pitchFamily="66" charset="0"/>
              </a:rPr>
              <a:t>heard</a:t>
            </a:r>
            <a:r>
              <a:rPr lang="it-IT" sz="5500" dirty="0" smtClean="0">
                <a:solidFill>
                  <a:schemeClr val="bg1"/>
                </a:solidFill>
                <a:latin typeface="Mongolian Baiti" pitchFamily="66" charset="0"/>
                <a:cs typeface="Mongolian Baiti" pitchFamily="66" charset="0"/>
              </a:rPr>
              <a:t>  the beat of  </a:t>
            </a:r>
            <a:r>
              <a:rPr lang="it-IT" sz="5500" dirty="0" err="1" smtClean="0">
                <a:solidFill>
                  <a:schemeClr val="bg1"/>
                </a:solidFill>
                <a:latin typeface="Mongolian Baiti" pitchFamily="66" charset="0"/>
                <a:cs typeface="Mongolian Baiti" pitchFamily="66" charset="0"/>
              </a:rPr>
              <a:t>this</a:t>
            </a:r>
            <a:r>
              <a:rPr lang="it-IT" sz="5500" dirty="0" smtClean="0">
                <a:solidFill>
                  <a:schemeClr val="bg1"/>
                </a:solidFill>
                <a:latin typeface="Mongolian Baiti" pitchFamily="66" charset="0"/>
                <a:cs typeface="Mongolian Baiti" pitchFamily="66" charset="0"/>
              </a:rPr>
              <a:t> </a:t>
            </a:r>
            <a:r>
              <a:rPr lang="it-IT" sz="5500" dirty="0" err="1" smtClean="0">
                <a:solidFill>
                  <a:schemeClr val="bg1"/>
                </a:solidFill>
                <a:latin typeface="Mongolian Baiti" pitchFamily="66" charset="0"/>
                <a:cs typeface="Mongolian Baiti" pitchFamily="66" charset="0"/>
              </a:rPr>
              <a:t>gentle</a:t>
            </a:r>
            <a:r>
              <a:rPr lang="it-IT" sz="5500" dirty="0" smtClean="0">
                <a:solidFill>
                  <a:schemeClr val="bg1"/>
                </a:solidFill>
                <a:latin typeface="Mongolian Baiti" pitchFamily="66" charset="0"/>
                <a:cs typeface="Mongolian Baiti" pitchFamily="66" charset="0"/>
              </a:rPr>
              <a:t> and  </a:t>
            </a:r>
            <a:r>
              <a:rPr lang="it-IT" sz="5500" dirty="0" err="1" smtClean="0">
                <a:solidFill>
                  <a:schemeClr val="bg1"/>
                </a:solidFill>
                <a:latin typeface="Mongolian Baiti" pitchFamily="66" charset="0"/>
                <a:cs typeface="Mongolian Baiti" pitchFamily="66" charset="0"/>
              </a:rPr>
              <a:t>wilderness</a:t>
            </a:r>
            <a:r>
              <a:rPr lang="it-IT" sz="5500" dirty="0" smtClean="0">
                <a:solidFill>
                  <a:schemeClr val="bg1"/>
                </a:solidFill>
                <a:latin typeface="Mongolian Baiti" pitchFamily="66" charset="0"/>
                <a:cs typeface="Mongolian Baiti" pitchFamily="66" charset="0"/>
              </a:rPr>
              <a:t>,</a:t>
            </a:r>
          </a:p>
          <a:p>
            <a:r>
              <a:rPr lang="it-IT" sz="5500" dirty="0" smtClean="0">
                <a:solidFill>
                  <a:schemeClr val="bg1"/>
                </a:solidFill>
                <a:latin typeface="Mongolian Baiti" pitchFamily="66" charset="0"/>
                <a:cs typeface="Mongolian Baiti" pitchFamily="66" charset="0"/>
              </a:rPr>
              <a:t>   </a:t>
            </a:r>
            <a:r>
              <a:rPr lang="it-IT" sz="5500" dirty="0" err="1" smtClean="0">
                <a:solidFill>
                  <a:schemeClr val="bg1"/>
                </a:solidFill>
                <a:latin typeface="Mongolian Baiti" pitchFamily="66" charset="0"/>
                <a:cs typeface="Mongolian Baiti" pitchFamily="66" charset="0"/>
              </a:rPr>
              <a:t>I’ve</a:t>
            </a:r>
            <a:r>
              <a:rPr lang="it-IT" sz="5500" dirty="0" smtClean="0">
                <a:solidFill>
                  <a:schemeClr val="bg1"/>
                </a:solidFill>
                <a:latin typeface="Mongolian Baiti" pitchFamily="66" charset="0"/>
                <a:cs typeface="Mongolian Baiti" pitchFamily="66" charset="0"/>
              </a:rPr>
              <a:t>  </a:t>
            </a:r>
            <a:r>
              <a:rPr lang="it-IT" sz="5500" dirty="0" err="1" smtClean="0">
                <a:solidFill>
                  <a:schemeClr val="bg1"/>
                </a:solidFill>
                <a:latin typeface="Mongolian Baiti" pitchFamily="66" charset="0"/>
                <a:cs typeface="Mongolian Baiti" pitchFamily="66" charset="0"/>
              </a:rPr>
              <a:t>touched</a:t>
            </a:r>
            <a:r>
              <a:rPr lang="it-IT" sz="5500" dirty="0" smtClean="0">
                <a:solidFill>
                  <a:schemeClr val="bg1"/>
                </a:solidFill>
                <a:latin typeface="Mongolian Baiti" pitchFamily="66" charset="0"/>
                <a:cs typeface="Mongolian Baiti" pitchFamily="66" charset="0"/>
              </a:rPr>
              <a:t>  the </a:t>
            </a:r>
            <a:r>
              <a:rPr lang="it-IT" sz="5500" dirty="0" err="1" smtClean="0">
                <a:solidFill>
                  <a:schemeClr val="bg1"/>
                </a:solidFill>
                <a:latin typeface="Mongolian Baiti" pitchFamily="66" charset="0"/>
                <a:cs typeface="Mongolian Baiti" pitchFamily="66" charset="0"/>
              </a:rPr>
              <a:t>water’s</a:t>
            </a:r>
            <a:r>
              <a:rPr lang="it-IT" sz="5500" dirty="0" smtClean="0">
                <a:solidFill>
                  <a:schemeClr val="bg1"/>
                </a:solidFill>
                <a:latin typeface="Mongolian Baiti" pitchFamily="66" charset="0"/>
                <a:cs typeface="Mongolian Baiti" pitchFamily="66" charset="0"/>
              </a:rPr>
              <a:t>  </a:t>
            </a:r>
            <a:r>
              <a:rPr lang="it-IT" sz="5500" dirty="0" err="1" smtClean="0">
                <a:solidFill>
                  <a:schemeClr val="bg1"/>
                </a:solidFill>
                <a:latin typeface="Mongolian Baiti" pitchFamily="66" charset="0"/>
                <a:cs typeface="Mongolian Baiti" pitchFamily="66" charset="0"/>
              </a:rPr>
              <a:t>freshness</a:t>
            </a:r>
            <a:r>
              <a:rPr lang="it-IT" sz="5500" dirty="0" smtClean="0">
                <a:solidFill>
                  <a:schemeClr val="bg1"/>
                </a:solidFill>
                <a:latin typeface="Mongolian Baiti" pitchFamily="66" charset="0"/>
                <a:cs typeface="Mongolian Baiti" pitchFamily="66" charset="0"/>
              </a:rPr>
              <a:t>,</a:t>
            </a:r>
          </a:p>
          <a:p>
            <a:r>
              <a:rPr lang="it-IT" sz="5500" dirty="0" smtClean="0">
                <a:solidFill>
                  <a:schemeClr val="bg1"/>
                </a:solidFill>
                <a:latin typeface="Mongolian Baiti" pitchFamily="66" charset="0"/>
                <a:cs typeface="Mongolian Baiti" pitchFamily="66" charset="0"/>
              </a:rPr>
              <a:t>   </a:t>
            </a:r>
            <a:r>
              <a:rPr lang="it-IT" sz="5500" dirty="0" err="1" smtClean="0">
                <a:solidFill>
                  <a:schemeClr val="bg1"/>
                </a:solidFill>
                <a:latin typeface="Mongolian Baiti" pitchFamily="66" charset="0"/>
                <a:cs typeface="Mongolian Baiti" pitchFamily="66" charset="0"/>
              </a:rPr>
              <a:t>I’ve</a:t>
            </a:r>
            <a:r>
              <a:rPr lang="it-IT" sz="5500" dirty="0" smtClean="0">
                <a:solidFill>
                  <a:schemeClr val="bg1"/>
                </a:solidFill>
                <a:latin typeface="Mongolian Baiti" pitchFamily="66" charset="0"/>
                <a:cs typeface="Mongolian Baiti" pitchFamily="66" charset="0"/>
              </a:rPr>
              <a:t>  </a:t>
            </a:r>
            <a:r>
              <a:rPr lang="it-IT" sz="5500" dirty="0" err="1" smtClean="0">
                <a:solidFill>
                  <a:schemeClr val="bg1"/>
                </a:solidFill>
                <a:latin typeface="Mongolian Baiti" pitchFamily="66" charset="0"/>
                <a:cs typeface="Mongolian Baiti" pitchFamily="66" charset="0"/>
              </a:rPr>
              <a:t>smelled</a:t>
            </a:r>
            <a:r>
              <a:rPr lang="it-IT" sz="5500" dirty="0" smtClean="0">
                <a:solidFill>
                  <a:schemeClr val="bg1"/>
                </a:solidFill>
                <a:latin typeface="Mongolian Baiti" pitchFamily="66" charset="0"/>
                <a:cs typeface="Mongolian Baiti" pitchFamily="66" charset="0"/>
              </a:rPr>
              <a:t> the </a:t>
            </a:r>
            <a:r>
              <a:rPr lang="it-IT" sz="5500" dirty="0" err="1" smtClean="0">
                <a:solidFill>
                  <a:schemeClr val="bg1"/>
                </a:solidFill>
                <a:latin typeface="Mongolian Baiti" pitchFamily="66" charset="0"/>
                <a:cs typeface="Mongolian Baiti" pitchFamily="66" charset="0"/>
              </a:rPr>
              <a:t>scent</a:t>
            </a:r>
            <a:r>
              <a:rPr lang="it-IT" sz="5500" dirty="0" smtClean="0">
                <a:solidFill>
                  <a:schemeClr val="bg1"/>
                </a:solidFill>
                <a:latin typeface="Mongolian Baiti" pitchFamily="66" charset="0"/>
                <a:cs typeface="Mongolian Baiti" pitchFamily="66" charset="0"/>
              </a:rPr>
              <a:t> of the </a:t>
            </a:r>
            <a:r>
              <a:rPr lang="it-IT" sz="5500" dirty="0" err="1" smtClean="0">
                <a:solidFill>
                  <a:schemeClr val="bg1"/>
                </a:solidFill>
                <a:latin typeface="Mongolian Baiti" pitchFamily="66" charset="0"/>
                <a:cs typeface="Mongolian Baiti" pitchFamily="66" charset="0"/>
              </a:rPr>
              <a:t>sea</a:t>
            </a:r>
            <a:r>
              <a:rPr lang="it-IT" sz="5500" dirty="0" smtClean="0">
                <a:solidFill>
                  <a:schemeClr val="bg1"/>
                </a:solidFill>
                <a:latin typeface="Mongolian Baiti" pitchFamily="66" charset="0"/>
                <a:cs typeface="Mongolian Baiti" pitchFamily="66" charset="0"/>
              </a:rPr>
              <a:t> ,</a:t>
            </a:r>
          </a:p>
          <a:p>
            <a:r>
              <a:rPr lang="it-IT" sz="5500" dirty="0" smtClean="0">
                <a:solidFill>
                  <a:schemeClr val="bg1"/>
                </a:solidFill>
                <a:latin typeface="Mongolian Baiti" pitchFamily="66" charset="0"/>
                <a:cs typeface="Mongolian Baiti" pitchFamily="66" charset="0"/>
              </a:rPr>
              <a:t>   </a:t>
            </a:r>
            <a:r>
              <a:rPr lang="it-IT" sz="5500" dirty="0" err="1" smtClean="0">
                <a:solidFill>
                  <a:schemeClr val="bg1"/>
                </a:solidFill>
                <a:latin typeface="Mongolian Baiti" pitchFamily="66" charset="0"/>
                <a:cs typeface="Mongolian Baiti" pitchFamily="66" charset="0"/>
              </a:rPr>
              <a:t>I’ve</a:t>
            </a:r>
            <a:r>
              <a:rPr lang="it-IT" sz="5500" dirty="0" smtClean="0">
                <a:solidFill>
                  <a:schemeClr val="bg1"/>
                </a:solidFill>
                <a:latin typeface="Mongolian Baiti" pitchFamily="66" charset="0"/>
                <a:cs typeface="Mongolian Baiti" pitchFamily="66" charset="0"/>
              </a:rPr>
              <a:t>  </a:t>
            </a:r>
            <a:r>
              <a:rPr lang="it-IT" sz="5500" smtClean="0">
                <a:solidFill>
                  <a:schemeClr val="bg1"/>
                </a:solidFill>
                <a:latin typeface="Mongolian Baiti" pitchFamily="66" charset="0"/>
                <a:cs typeface="Mongolian Baiti" pitchFamily="66" charset="0"/>
              </a:rPr>
              <a:t>tasted</a:t>
            </a:r>
            <a:r>
              <a:rPr lang="it-IT" sz="5500" dirty="0" smtClean="0">
                <a:solidFill>
                  <a:schemeClr val="bg1"/>
                </a:solidFill>
                <a:latin typeface="Mongolian Baiti" pitchFamily="66" charset="0"/>
                <a:cs typeface="Mongolian Baiti" pitchFamily="66" charset="0"/>
              </a:rPr>
              <a:t> </a:t>
            </a:r>
            <a:r>
              <a:rPr lang="it-IT" sz="5500" dirty="0" smtClean="0">
                <a:solidFill>
                  <a:schemeClr val="bg1"/>
                </a:solidFill>
                <a:latin typeface="Mongolian Baiti" pitchFamily="66" charset="0"/>
                <a:cs typeface="Mongolian Baiti" pitchFamily="66" charset="0"/>
              </a:rPr>
              <a:t>the </a:t>
            </a:r>
            <a:r>
              <a:rPr lang="it-IT" sz="5500" dirty="0" err="1" smtClean="0">
                <a:solidFill>
                  <a:schemeClr val="bg1"/>
                </a:solidFill>
                <a:latin typeface="Mongolian Baiti" pitchFamily="66" charset="0"/>
                <a:cs typeface="Mongolian Baiti" pitchFamily="66" charset="0"/>
              </a:rPr>
              <a:t>flavor</a:t>
            </a:r>
            <a:r>
              <a:rPr lang="it-IT" sz="5500" dirty="0" smtClean="0">
                <a:solidFill>
                  <a:schemeClr val="bg1"/>
                </a:solidFill>
                <a:latin typeface="Mongolian Baiti" pitchFamily="66" charset="0"/>
                <a:cs typeface="Mongolian Baiti" pitchFamily="66" charset="0"/>
              </a:rPr>
              <a:t> of </a:t>
            </a:r>
            <a:r>
              <a:rPr lang="it-IT" sz="5500" dirty="0" err="1" smtClean="0">
                <a:solidFill>
                  <a:schemeClr val="bg1"/>
                </a:solidFill>
                <a:latin typeface="Mongolian Baiti" pitchFamily="66" charset="0"/>
                <a:cs typeface="Mongolian Baiti" pitchFamily="66" charset="0"/>
              </a:rPr>
              <a:t>salt</a:t>
            </a:r>
            <a:r>
              <a:rPr lang="it-IT" sz="5500" dirty="0" smtClean="0">
                <a:solidFill>
                  <a:schemeClr val="bg1"/>
                </a:solidFill>
                <a:latin typeface="Mongolian Baiti" pitchFamily="66" charset="0"/>
                <a:cs typeface="Mongolian Baiti" pitchFamily="66" charset="0"/>
              </a:rPr>
              <a:t> ,</a:t>
            </a:r>
          </a:p>
          <a:p>
            <a:r>
              <a:rPr lang="it-IT" sz="5500" dirty="0" smtClean="0">
                <a:solidFill>
                  <a:schemeClr val="bg1"/>
                </a:solidFill>
                <a:latin typeface="Mongolian Baiti" pitchFamily="66" charset="0"/>
                <a:cs typeface="Mongolian Baiti" pitchFamily="66" charset="0"/>
              </a:rPr>
              <a:t>   </a:t>
            </a:r>
            <a:r>
              <a:rPr lang="it-IT" sz="5500" dirty="0" err="1" smtClean="0">
                <a:solidFill>
                  <a:schemeClr val="bg1"/>
                </a:solidFill>
                <a:latin typeface="Mongolian Baiti" pitchFamily="66" charset="0"/>
                <a:cs typeface="Mongolian Baiti" pitchFamily="66" charset="0"/>
              </a:rPr>
              <a:t>I’ve</a:t>
            </a:r>
            <a:r>
              <a:rPr lang="it-IT" sz="5500" dirty="0" smtClean="0">
                <a:solidFill>
                  <a:schemeClr val="bg1"/>
                </a:solidFill>
                <a:latin typeface="Mongolian Baiti" pitchFamily="66" charset="0"/>
                <a:cs typeface="Mongolian Baiti" pitchFamily="66" charset="0"/>
              </a:rPr>
              <a:t>  </a:t>
            </a:r>
            <a:r>
              <a:rPr lang="it-IT" sz="5500" dirty="0" err="1" smtClean="0">
                <a:solidFill>
                  <a:schemeClr val="bg1"/>
                </a:solidFill>
                <a:latin typeface="Mongolian Baiti" pitchFamily="66" charset="0"/>
                <a:cs typeface="Mongolian Baiti" pitchFamily="66" charset="0"/>
              </a:rPr>
              <a:t>done</a:t>
            </a:r>
            <a:r>
              <a:rPr lang="it-IT" sz="5500" dirty="0" smtClean="0">
                <a:solidFill>
                  <a:schemeClr val="bg1"/>
                </a:solidFill>
                <a:latin typeface="Mongolian Baiti" pitchFamily="66" charset="0"/>
                <a:cs typeface="Mongolian Baiti" pitchFamily="66" charset="0"/>
              </a:rPr>
              <a:t> the </a:t>
            </a:r>
            <a:r>
              <a:rPr lang="it-IT" sz="5500" dirty="0" err="1" smtClean="0">
                <a:solidFill>
                  <a:schemeClr val="bg1"/>
                </a:solidFill>
                <a:latin typeface="Mongolian Baiti" pitchFamily="66" charset="0"/>
                <a:cs typeface="Mongolian Baiti" pitchFamily="66" charset="0"/>
              </a:rPr>
              <a:t>sea</a:t>
            </a:r>
            <a:r>
              <a:rPr lang="it-IT" sz="5500" dirty="0" smtClean="0">
                <a:solidFill>
                  <a:schemeClr val="bg1"/>
                </a:solidFill>
                <a:latin typeface="Mongolian Baiti" pitchFamily="66" charset="0"/>
                <a:cs typeface="Mongolian Baiti" pitchFamily="66" charset="0"/>
              </a:rPr>
              <a:t> the </a:t>
            </a:r>
            <a:r>
              <a:rPr lang="it-IT" sz="5500" dirty="0" err="1" smtClean="0">
                <a:solidFill>
                  <a:schemeClr val="bg1"/>
                </a:solidFill>
                <a:latin typeface="Mongolian Baiti" pitchFamily="66" charset="0"/>
                <a:cs typeface="Mongolian Baiti" pitchFamily="66" charset="0"/>
              </a:rPr>
              <a:t>joy</a:t>
            </a:r>
            <a:r>
              <a:rPr lang="it-IT" sz="5500" dirty="0" smtClean="0">
                <a:solidFill>
                  <a:schemeClr val="bg1"/>
                </a:solidFill>
                <a:latin typeface="Mongolian Baiti" pitchFamily="66" charset="0"/>
                <a:cs typeface="Mongolian Baiti" pitchFamily="66" charset="0"/>
              </a:rPr>
              <a:t> of living!</a:t>
            </a:r>
            <a:endParaRPr lang="it-IT" sz="5500" dirty="0">
              <a:solidFill>
                <a:schemeClr val="bg1"/>
              </a:solidFill>
              <a:latin typeface="Mongolian Baiti" pitchFamily="66" charset="0"/>
              <a:cs typeface="Mongolian Baiti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99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57</Words>
  <Application>Microsoft Office PowerPoint</Application>
  <PresentationFormat>Presentazione su schermo (4:3)</PresentationFormat>
  <Paragraphs>7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5" baseType="lpstr">
      <vt:lpstr>Arial</vt:lpstr>
      <vt:lpstr>Calibri</vt:lpstr>
      <vt:lpstr>Mongolian Baiti</vt:lpstr>
      <vt:lpstr>Tema di Office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User</dc:creator>
  <cp:lastModifiedBy>Aula110</cp:lastModifiedBy>
  <cp:revision>4</cp:revision>
  <dcterms:created xsi:type="dcterms:W3CDTF">2016-09-30T20:59:45Z</dcterms:created>
  <dcterms:modified xsi:type="dcterms:W3CDTF">2016-10-03T09:28:48Z</dcterms:modified>
</cp:coreProperties>
</file>