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5DE"/>
    <a:srgbClr val="00126C"/>
    <a:srgbClr val="0033CC"/>
    <a:srgbClr val="000F58"/>
    <a:srgbClr val="0202A2"/>
    <a:srgbClr val="000936"/>
    <a:srgbClr val="011FB3"/>
    <a:srgbClr val="001642"/>
    <a:srgbClr val="002642"/>
    <a:srgbClr val="7D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6D77F-3558-4185-9910-1AF5EF517A2B}" type="datetimeFigureOut">
              <a:rPr lang="it-IT" smtClean="0"/>
              <a:t>02/10/2016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814BB-FC1E-4D08-B9BB-A9BDADE897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352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814BB-FC1E-4D08-B9BB-A9BDADE8972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0963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D794-89B3-4967-8CCC-DF97C6D43675}" type="datetimeFigureOut">
              <a:rPr lang="it-IT" smtClean="0"/>
              <a:t>02/10/2016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D93-D46B-477F-8B80-4CE22E74B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97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D794-89B3-4967-8CCC-DF97C6D43675}" type="datetimeFigureOut">
              <a:rPr lang="it-IT" smtClean="0"/>
              <a:t>02/10/2016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D93-D46B-477F-8B80-4CE22E74B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83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D794-89B3-4967-8CCC-DF97C6D43675}" type="datetimeFigureOut">
              <a:rPr lang="it-IT" smtClean="0"/>
              <a:t>02/10/2016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D93-D46B-477F-8B80-4CE22E74B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46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D794-89B3-4967-8CCC-DF97C6D43675}" type="datetimeFigureOut">
              <a:rPr lang="it-IT" smtClean="0"/>
              <a:t>02/10/2016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D93-D46B-477F-8B80-4CE22E74B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512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D794-89B3-4967-8CCC-DF97C6D43675}" type="datetimeFigureOut">
              <a:rPr lang="it-IT" smtClean="0"/>
              <a:t>02/10/2016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D93-D46B-477F-8B80-4CE22E74B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6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D794-89B3-4967-8CCC-DF97C6D43675}" type="datetimeFigureOut">
              <a:rPr lang="it-IT" smtClean="0"/>
              <a:t>02/10/2016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D93-D46B-477F-8B80-4CE22E74B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6169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D794-89B3-4967-8CCC-DF97C6D43675}" type="datetimeFigureOut">
              <a:rPr lang="it-IT" smtClean="0"/>
              <a:t>02/10/2016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D93-D46B-477F-8B80-4CE22E74B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939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D794-89B3-4967-8CCC-DF97C6D43675}" type="datetimeFigureOut">
              <a:rPr lang="it-IT" smtClean="0"/>
              <a:t>02/10/2016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D93-D46B-477F-8B80-4CE22E74B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18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D794-89B3-4967-8CCC-DF97C6D43675}" type="datetimeFigureOut">
              <a:rPr lang="it-IT" smtClean="0"/>
              <a:t>02/10/2016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D93-D46B-477F-8B80-4CE22E74B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306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D794-89B3-4967-8CCC-DF97C6D43675}" type="datetimeFigureOut">
              <a:rPr lang="it-IT" smtClean="0"/>
              <a:t>02/10/2016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D93-D46B-477F-8B80-4CE22E74B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77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D794-89B3-4967-8CCC-DF97C6D43675}" type="datetimeFigureOut">
              <a:rPr lang="it-IT" smtClean="0"/>
              <a:t>02/10/2016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8D93-D46B-477F-8B80-4CE22E74B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59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D794-89B3-4967-8CCC-DF97C6D43675}" type="datetimeFigureOut">
              <a:rPr lang="it-IT" smtClean="0"/>
              <a:t>02/10/2016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E8D93-D46B-477F-8B80-4CE22E74B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970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172" y="0"/>
            <a:ext cx="6781800" cy="6781800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270614" y="511041"/>
            <a:ext cx="3788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smtClean="0">
                <a:solidFill>
                  <a:srgbClr val="000F58"/>
                </a:solidFill>
                <a:latin typeface="Matura MT Script Capitals" panose="03020802060602070202" pitchFamily="66" charset="0"/>
                <a:cs typeface="Aharoni" panose="02010803020104030203" pitchFamily="2" charset="-79"/>
              </a:rPr>
              <a:t>IN MY LIFE…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167744" y="1184310"/>
            <a:ext cx="562365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«I </a:t>
            </a:r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have</a:t>
            </a:r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seen</a:t>
            </a:r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 in the </a:t>
            </a:r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deep</a:t>
            </a:r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 of nature and </a:t>
            </a:r>
          </a:p>
          <a:p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I </a:t>
            </a:r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have</a:t>
            </a:r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understood</a:t>
            </a:r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better</a:t>
            </a:r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all</a:t>
            </a:r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thinghs</a:t>
            </a:r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»</a:t>
            </a:r>
          </a:p>
          <a:p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«I </a:t>
            </a:r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have</a:t>
            </a:r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heard</a:t>
            </a:r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 the </a:t>
            </a:r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waves</a:t>
            </a:r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 of </a:t>
            </a:r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sea</a:t>
            </a:r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shater</a:t>
            </a:r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 </a:t>
            </a:r>
          </a:p>
          <a:p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In the </a:t>
            </a:r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rocks</a:t>
            </a:r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»</a:t>
            </a:r>
          </a:p>
          <a:p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«I </a:t>
            </a:r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have</a:t>
            </a:r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tached</a:t>
            </a:r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 with </a:t>
            </a:r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hand</a:t>
            </a:r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 the </a:t>
            </a:r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dried</a:t>
            </a:r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tree</a:t>
            </a:r>
            <a:endParaRPr lang="it-IT" sz="2000" smtClean="0">
              <a:solidFill>
                <a:srgbClr val="000F58"/>
              </a:solidFill>
              <a:latin typeface="Lucida Calligraphy" panose="03010101010101010101" pitchFamily="66" charset="0"/>
            </a:endParaRPr>
          </a:p>
          <a:p>
            <a:r>
              <a:rPr lang="it-IT" sz="2000" err="1" smtClean="0">
                <a:solidFill>
                  <a:srgbClr val="000F58"/>
                </a:solidFill>
                <a:latin typeface="Lucida Calligraphy" panose="03010101010101010101" pitchFamily="66" charset="0"/>
              </a:rPr>
              <a:t>Lifeless</a:t>
            </a:r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.»</a:t>
            </a:r>
          </a:p>
          <a:p>
            <a:r>
              <a:rPr lang="it-IT" sz="2000" smtClean="0">
                <a:solidFill>
                  <a:srgbClr val="000F58"/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smtClean="0">
                <a:solidFill>
                  <a:srgbClr val="00126C"/>
                </a:solidFill>
                <a:latin typeface="Lucida Calligraphy" panose="03010101010101010101" pitchFamily="66" charset="0"/>
              </a:rPr>
              <a:t>«I </a:t>
            </a:r>
            <a:r>
              <a:rPr lang="it-IT" sz="2000" err="1" smtClean="0">
                <a:solidFill>
                  <a:srgbClr val="00126C"/>
                </a:solidFill>
                <a:latin typeface="Lucida Calligraphy" panose="03010101010101010101" pitchFamily="66" charset="0"/>
              </a:rPr>
              <a:t>have</a:t>
            </a:r>
            <a:r>
              <a:rPr lang="it-IT" sz="2000" smtClean="0">
                <a:solidFill>
                  <a:srgbClr val="00126C"/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rgbClr val="00126C"/>
                </a:solidFill>
                <a:latin typeface="Lucida Calligraphy" panose="03010101010101010101" pitchFamily="66" charset="0"/>
              </a:rPr>
              <a:t>smelled</a:t>
            </a:r>
            <a:r>
              <a:rPr lang="it-IT" sz="2000" smtClean="0">
                <a:solidFill>
                  <a:srgbClr val="00126C"/>
                </a:solidFill>
                <a:latin typeface="Lucida Calligraphy" panose="03010101010101010101" pitchFamily="66" charset="0"/>
              </a:rPr>
              <a:t> the </a:t>
            </a:r>
            <a:r>
              <a:rPr lang="it-IT" sz="2000" err="1" smtClean="0">
                <a:solidFill>
                  <a:srgbClr val="00126C"/>
                </a:solidFill>
                <a:latin typeface="Lucida Calligraphy" panose="03010101010101010101" pitchFamily="66" charset="0"/>
              </a:rPr>
              <a:t>sea</a:t>
            </a:r>
            <a:r>
              <a:rPr lang="it-IT" sz="2000" smtClean="0">
                <a:solidFill>
                  <a:srgbClr val="00126C"/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rgbClr val="00126C"/>
                </a:solidFill>
                <a:latin typeface="Lucida Calligraphy" panose="03010101010101010101" pitchFamily="66" charset="0"/>
              </a:rPr>
              <a:t>after</a:t>
            </a:r>
            <a:r>
              <a:rPr lang="it-IT" sz="2000" smtClean="0">
                <a:solidFill>
                  <a:srgbClr val="00126C"/>
                </a:solidFill>
                <a:latin typeface="Lucida Calligraphy" panose="03010101010101010101" pitchFamily="66" charset="0"/>
              </a:rPr>
              <a:t> the </a:t>
            </a:r>
            <a:r>
              <a:rPr lang="it-IT" sz="2000" err="1" smtClean="0">
                <a:solidFill>
                  <a:srgbClr val="00126C"/>
                </a:solidFill>
                <a:latin typeface="Lucida Calligraphy" panose="03010101010101010101" pitchFamily="66" charset="0"/>
              </a:rPr>
              <a:t>storm</a:t>
            </a:r>
            <a:endParaRPr lang="it-IT" sz="2000">
              <a:solidFill>
                <a:srgbClr val="00126C"/>
              </a:solidFill>
              <a:latin typeface="Lucida Calligraphy" panose="03010101010101010101" pitchFamily="66" charset="0"/>
            </a:endParaRPr>
          </a:p>
          <a:p>
            <a:r>
              <a:rPr lang="it-IT" sz="2000" smtClean="0">
                <a:solidFill>
                  <a:srgbClr val="00126C"/>
                </a:solidFill>
                <a:latin typeface="Lucida Calligraphy" panose="03010101010101010101" pitchFamily="66" charset="0"/>
              </a:rPr>
              <a:t>  of </a:t>
            </a:r>
            <a:r>
              <a:rPr lang="it-IT" sz="2000" err="1" smtClean="0">
                <a:solidFill>
                  <a:srgbClr val="00126C"/>
                </a:solidFill>
                <a:latin typeface="Lucida Calligraphy" panose="03010101010101010101" pitchFamily="66" charset="0"/>
              </a:rPr>
              <a:t>rain</a:t>
            </a:r>
            <a:r>
              <a:rPr lang="it-IT" sz="2000" smtClean="0">
                <a:solidFill>
                  <a:srgbClr val="00126C"/>
                </a:solidFill>
                <a:latin typeface="Lucida Calligraphy" panose="03010101010101010101" pitchFamily="66" charset="0"/>
              </a:rPr>
              <a:t>»</a:t>
            </a:r>
          </a:p>
          <a:p>
            <a:r>
              <a:rPr lang="it-IT" sz="2000" smtClean="0">
                <a:solidFill>
                  <a:srgbClr val="00126C"/>
                </a:solidFill>
                <a:latin typeface="Lucida Calligraphy" panose="03010101010101010101" pitchFamily="66" charset="0"/>
              </a:rPr>
              <a:t>«I </a:t>
            </a:r>
            <a:r>
              <a:rPr lang="it-IT" sz="2000" err="1" smtClean="0">
                <a:solidFill>
                  <a:srgbClr val="00126C"/>
                </a:solidFill>
                <a:latin typeface="Lucida Calligraphy" panose="03010101010101010101" pitchFamily="66" charset="0"/>
              </a:rPr>
              <a:t>have</a:t>
            </a:r>
            <a:r>
              <a:rPr lang="it-IT" sz="2000" smtClean="0">
                <a:solidFill>
                  <a:srgbClr val="00126C"/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rgbClr val="00126C"/>
                </a:solidFill>
                <a:latin typeface="Lucida Calligraphy" panose="03010101010101010101" pitchFamily="66" charset="0"/>
              </a:rPr>
              <a:t>tasted</a:t>
            </a:r>
            <a:r>
              <a:rPr lang="it-IT" sz="2000" smtClean="0">
                <a:solidFill>
                  <a:srgbClr val="00126C"/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smtClean="0">
                <a:solidFill>
                  <a:srgbClr val="00126C"/>
                </a:solidFill>
                <a:latin typeface="Lucida Calligraphy" panose="03010101010101010101" pitchFamily="66" charset="0"/>
              </a:rPr>
              <a:t>typicals </a:t>
            </a:r>
            <a:r>
              <a:rPr lang="it-IT" sz="2000" smtClean="0">
                <a:solidFill>
                  <a:srgbClr val="00126C"/>
                </a:solidFill>
                <a:latin typeface="Lucida Calligraphy" panose="03010101010101010101" pitchFamily="66" charset="0"/>
              </a:rPr>
              <a:t>fruits of my</a:t>
            </a:r>
          </a:p>
          <a:p>
            <a:r>
              <a:rPr lang="it-IT" sz="2000" smtClean="0">
                <a:solidFill>
                  <a:srgbClr val="00126C"/>
                </a:solidFill>
                <a:latin typeface="Lucida Calligraphy" panose="03010101010101010101" pitchFamily="66" charset="0"/>
              </a:rPr>
              <a:t>country .»</a:t>
            </a:r>
          </a:p>
          <a:p>
            <a:r>
              <a:rPr lang="it-IT" sz="2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«I </a:t>
            </a:r>
            <a:r>
              <a:rPr lang="it-IT" sz="200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have</a:t>
            </a:r>
            <a:r>
              <a:rPr lang="it-IT" sz="2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done</a:t>
            </a:r>
            <a:r>
              <a:rPr lang="it-IT" sz="2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as</a:t>
            </a:r>
            <a:r>
              <a:rPr lang="it-IT" sz="2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 the </a:t>
            </a:r>
            <a:r>
              <a:rPr lang="it-IT" sz="200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tree</a:t>
            </a:r>
            <a:r>
              <a:rPr lang="it-IT" sz="200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that</a:t>
            </a:r>
            <a:r>
              <a:rPr lang="it-IT" sz="2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it</a:t>
            </a:r>
            <a:r>
              <a:rPr lang="it-IT" sz="2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has</a:t>
            </a:r>
            <a:r>
              <a:rPr lang="it-IT" sz="2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 </a:t>
            </a:r>
          </a:p>
          <a:p>
            <a:r>
              <a:rPr lang="it-IT" sz="200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Changed</a:t>
            </a:r>
            <a:r>
              <a:rPr lang="it-IT" sz="2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 the </a:t>
            </a:r>
            <a:r>
              <a:rPr lang="it-IT" sz="200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leaves</a:t>
            </a:r>
            <a:r>
              <a:rPr lang="it-IT" sz="2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but</a:t>
            </a:r>
            <a:r>
              <a:rPr lang="it-IT" sz="2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it</a:t>
            </a:r>
            <a:r>
              <a:rPr lang="it-IT" sz="2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has</a:t>
            </a:r>
            <a:r>
              <a:rPr lang="it-IT" sz="2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 </a:t>
            </a:r>
            <a:r>
              <a:rPr lang="it-IT" sz="200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preserved</a:t>
            </a:r>
            <a:endParaRPr lang="it-IT" sz="2000" smtClean="0">
              <a:solidFill>
                <a:schemeClr val="accent1">
                  <a:lumMod val="60000"/>
                  <a:lumOff val="40000"/>
                </a:schemeClr>
              </a:solidFill>
              <a:latin typeface="Lucida Calligraphy" panose="03010101010101010101" pitchFamily="66" charset="0"/>
            </a:endParaRPr>
          </a:p>
          <a:p>
            <a:r>
              <a:rPr lang="it-IT" sz="2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The </a:t>
            </a:r>
            <a:r>
              <a:rPr lang="it-IT" sz="200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roots</a:t>
            </a:r>
            <a:r>
              <a:rPr lang="it-IT" sz="2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.»</a:t>
            </a:r>
          </a:p>
          <a:p>
            <a:endParaRPr lang="it-IT" sz="2000" smtClean="0">
              <a:solidFill>
                <a:schemeClr val="accent1">
                  <a:lumMod val="60000"/>
                  <a:lumOff val="40000"/>
                </a:schemeClr>
              </a:solidFill>
              <a:latin typeface="Lucida Calligraphy" panose="03010101010101010101" pitchFamily="66" charset="0"/>
            </a:endParaRPr>
          </a:p>
          <a:p>
            <a:endParaRPr lang="it-IT" sz="2400">
              <a:solidFill>
                <a:srgbClr val="163DFE"/>
              </a:solidFill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90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Lucida Calligraphy</vt:lpstr>
      <vt:lpstr>Matura MT Script Capitals</vt:lpstr>
      <vt:lpstr>Tema di Office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Elisa</dc:creator>
  <cp:lastModifiedBy>Elisa</cp:lastModifiedBy>
  <cp:revision>15</cp:revision>
  <dcterms:created xsi:type="dcterms:W3CDTF">2016-10-01T12:48:19Z</dcterms:created>
  <dcterms:modified xsi:type="dcterms:W3CDTF">2016-10-02T20:56:32Z</dcterms:modified>
</cp:coreProperties>
</file>