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</p:sldIdLst>
  <p:sldSz cx="9144000" cy="6858000" type="screen4x3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46" d="100"/>
          <a:sy n="46" d="100"/>
        </p:scale>
        <p:origin x="-2076" y="-58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laceHolder 1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wrap="none" lIns="0" tIns="0" rIns="0" bIns="0"/>
          <a:lstStyle/>
          <a:p>
            <a:r>
              <a:rPr lang="it-IT"/>
              <a:t>Fate clic per modificare il formato delle note</a:t>
            </a:r>
            <a:endParaRPr/>
          </a:p>
        </p:txBody>
      </p:sp>
      <p:sp>
        <p:nvSpPr>
          <p:cNvPr id="40" name="PlaceHolder 2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wrap="none" lIns="0" tIns="0" rIns="0" bIns="0"/>
          <a:lstStyle/>
          <a:p>
            <a:r>
              <a:rPr lang="it-IT"/>
              <a:t>&lt;intestazione&gt;</a:t>
            </a:r>
            <a:endParaRPr/>
          </a:p>
        </p:txBody>
      </p:sp>
      <p:sp>
        <p:nvSpPr>
          <p:cNvPr id="41" name="PlaceHolder 3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wrap="none" lIns="0" tIns="0" rIns="0" bIns="0"/>
          <a:lstStyle/>
          <a:p>
            <a:pPr algn="r"/>
            <a:r>
              <a:rPr lang="it-IT"/>
              <a:t>&lt;data/ora&gt;</a:t>
            </a:r>
            <a:endParaRPr/>
          </a:p>
        </p:txBody>
      </p:sp>
      <p:sp>
        <p:nvSpPr>
          <p:cNvPr id="42" name="PlaceHolder 4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wrap="none" lIns="0" tIns="0" rIns="0" bIns="0" anchor="b"/>
          <a:lstStyle/>
          <a:p>
            <a:r>
              <a:rPr lang="it-IT"/>
              <a:t>&lt;piè di pagina&gt;</a:t>
            </a:r>
            <a:endParaRPr/>
          </a:p>
        </p:txBody>
      </p:sp>
      <p:sp>
        <p:nvSpPr>
          <p:cNvPr id="43" name="PlaceHolder 5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wrap="none" lIns="0" tIns="0" rIns="0" bIns="0" anchor="b"/>
          <a:lstStyle/>
          <a:p>
            <a:pPr algn="r"/>
            <a:fld id="{6F8A0429-17AB-4D04-8699-17EF91A356C2}" type="slidenum">
              <a:rPr lang="it-IT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370078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r>
              <a:rPr lang="it-IT"/>
              <a:t>But there is too much traffic jam</a:t>
            </a:r>
            <a:endParaRPr/>
          </a:p>
        </p:txBody>
      </p:sp>
      <p:sp>
        <p:nvSpPr>
          <p:cNvPr id="194" name="TextShape 2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</p:spPr>
        <p:txBody>
          <a:bodyPr anchor="b"/>
          <a:lstStyle/>
          <a:p>
            <a:pPr algn="r">
              <a:lnSpc>
                <a:spcPct val="100000"/>
              </a:lnSpc>
            </a:pPr>
            <a:fld id="{1B5BE61E-9EB2-4DE6-91D7-16C43022E58D}" type="slidenum">
              <a:rPr lang="it-IT" sz="1200">
                <a:solidFill>
                  <a:srgbClr val="000000"/>
                </a:solidFill>
                <a:latin typeface="+mn-lt"/>
                <a:ea typeface="+mn-ea"/>
              </a:rPr>
              <a:t>3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r>
              <a:rPr lang="it-IT"/>
              <a:t>But it is too wet</a:t>
            </a:r>
            <a:endParaRPr/>
          </a:p>
        </p:txBody>
      </p:sp>
      <p:sp>
        <p:nvSpPr>
          <p:cNvPr id="196" name="TextShape 2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</p:spPr>
        <p:txBody>
          <a:bodyPr anchor="b"/>
          <a:lstStyle/>
          <a:p>
            <a:pPr algn="r">
              <a:lnSpc>
                <a:spcPct val="100000"/>
              </a:lnSpc>
            </a:pPr>
            <a:fld id="{8D90DEFE-A9D7-459B-B370-139BE70B6D97}" type="slidenum">
              <a:rPr lang="it-IT" sz="1200">
                <a:solidFill>
                  <a:srgbClr val="000000"/>
                </a:solidFill>
                <a:latin typeface="+mn-lt"/>
                <a:ea typeface="+mn-ea"/>
              </a:rPr>
              <a:t>4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8" name="TextShape 2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</p:spPr>
        <p:txBody>
          <a:bodyPr anchor="b"/>
          <a:lstStyle/>
          <a:p>
            <a:pPr algn="r">
              <a:lnSpc>
                <a:spcPct val="100000"/>
              </a:lnSpc>
            </a:pPr>
            <a:fld id="{63A7FA37-CFD8-46AF-8C55-ECF506EC60E9}" type="slidenum">
              <a:rPr lang="it-IT" sz="1200">
                <a:solidFill>
                  <a:srgbClr val="000000"/>
                </a:solidFill>
                <a:latin typeface="+mn-lt"/>
                <a:ea typeface="+mn-ea"/>
              </a:rPr>
              <a:t>5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r>
              <a:rPr lang="it-IT"/>
              <a:t>sx: Vallevò; dx: punta Torre, Rocca San Giovanni</a:t>
            </a:r>
            <a:endParaRPr/>
          </a:p>
        </p:txBody>
      </p:sp>
      <p:sp>
        <p:nvSpPr>
          <p:cNvPr id="200" name="TextShape 2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</p:spPr>
        <p:txBody>
          <a:bodyPr anchor="b"/>
          <a:lstStyle/>
          <a:p>
            <a:pPr algn="r">
              <a:lnSpc>
                <a:spcPct val="100000"/>
              </a:lnSpc>
            </a:pPr>
            <a:fld id="{545CF330-37E3-4922-8D71-45234B3B260C}" type="slidenum">
              <a:rPr lang="it-IT" sz="1200">
                <a:solidFill>
                  <a:srgbClr val="000000"/>
                </a:solidFill>
                <a:latin typeface="+mn-lt"/>
                <a:ea typeface="+mn-ea"/>
              </a:rPr>
              <a:t>8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r>
              <a:rPr lang="it-IT"/>
              <a:t>Hills near Loreto Aprutino; in the background the Maiella mountain</a:t>
            </a:r>
            <a:endParaRPr/>
          </a:p>
        </p:txBody>
      </p:sp>
      <p:sp>
        <p:nvSpPr>
          <p:cNvPr id="202" name="TextShape 2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</p:spPr>
        <p:txBody>
          <a:bodyPr anchor="b"/>
          <a:lstStyle/>
          <a:p>
            <a:pPr algn="r">
              <a:lnSpc>
                <a:spcPct val="100000"/>
              </a:lnSpc>
            </a:pPr>
            <a:fld id="{4EEED953-7A81-41C9-90B4-A56FD090A5B7}" type="slidenum">
              <a:rPr lang="it-IT" sz="1200">
                <a:solidFill>
                  <a:srgbClr val="000000"/>
                </a:solidFill>
                <a:latin typeface="+mn-lt"/>
                <a:ea typeface="+mn-ea"/>
              </a:rPr>
              <a:t>9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r>
              <a:rPr lang="it-IT"/>
              <a:t>Castle of Rocca Calascio</a:t>
            </a:r>
            <a:endParaRPr/>
          </a:p>
        </p:txBody>
      </p:sp>
      <p:sp>
        <p:nvSpPr>
          <p:cNvPr id="204" name="TextShape 2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</p:spPr>
        <p:txBody>
          <a:bodyPr anchor="b"/>
          <a:lstStyle/>
          <a:p>
            <a:pPr algn="r">
              <a:lnSpc>
                <a:spcPct val="100000"/>
              </a:lnSpc>
            </a:pPr>
            <a:fld id="{F0CCD803-C2FF-4335-8965-BE6B8B15C521}" type="slidenum">
              <a:rPr lang="it-IT" sz="1200">
                <a:solidFill>
                  <a:srgbClr val="000000"/>
                </a:solidFill>
                <a:latin typeface="+mn-lt"/>
                <a:ea typeface="+mn-ea"/>
              </a:rPr>
              <a:t>10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r>
              <a:rPr lang="it-IT"/>
              <a:t>Our institute: Five different schools</a:t>
            </a:r>
            <a:endParaRPr/>
          </a:p>
        </p:txBody>
      </p:sp>
      <p:sp>
        <p:nvSpPr>
          <p:cNvPr id="206" name="TextShape 2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</p:spPr>
        <p:txBody>
          <a:bodyPr anchor="b"/>
          <a:lstStyle/>
          <a:p>
            <a:pPr algn="r">
              <a:lnSpc>
                <a:spcPct val="100000"/>
              </a:lnSpc>
            </a:pPr>
            <a:fld id="{49075641-B488-4C69-930B-A42591054FDF}" type="slidenum">
              <a:rPr lang="it-IT" sz="1200">
                <a:solidFill>
                  <a:srgbClr val="000000"/>
                </a:solidFill>
                <a:latin typeface="+mn-lt"/>
                <a:ea typeface="+mn-ea"/>
              </a:rPr>
              <a:t>12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r>
              <a:rPr lang="it-IT"/>
              <a:t>Main square, Marcantonio palace, old town</a:t>
            </a:r>
            <a:endParaRPr/>
          </a:p>
        </p:txBody>
      </p:sp>
      <p:sp>
        <p:nvSpPr>
          <p:cNvPr id="208" name="TextShape 2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</p:spPr>
        <p:txBody>
          <a:bodyPr anchor="b"/>
          <a:lstStyle/>
          <a:p>
            <a:pPr algn="r">
              <a:lnSpc>
                <a:spcPct val="100000"/>
              </a:lnSpc>
            </a:pPr>
            <a:fld id="{543BD0E9-8B88-4A8D-A126-F62EFB083D07}" type="slidenum">
              <a:rPr lang="it-IT" sz="1200">
                <a:solidFill>
                  <a:srgbClr val="000000"/>
                </a:solidFill>
                <a:latin typeface="+mn-lt"/>
                <a:ea typeface="+mn-ea"/>
              </a:rPr>
              <a:t>18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it-IT"/>
              <a:t>Lanciano is a medieval town, vey rich in historical monuments</a:t>
            </a: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sp>
        <p:nvSpPr>
          <p:cNvPr id="210" name="TextShape 2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</p:spPr>
        <p:txBody>
          <a:bodyPr anchor="b"/>
          <a:lstStyle/>
          <a:p>
            <a:pPr algn="r">
              <a:lnSpc>
                <a:spcPct val="100000"/>
              </a:lnSpc>
            </a:pPr>
            <a:fld id="{7700C61A-57D5-4408-B7A6-47A276AECB77}" type="slidenum">
              <a:rPr lang="it-IT" sz="1200">
                <a:solidFill>
                  <a:srgbClr val="000000"/>
                </a:solidFill>
                <a:latin typeface="+mn-lt"/>
                <a:ea typeface="+mn-ea"/>
              </a:rPr>
              <a:t>23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57200" y="3681720"/>
            <a:ext cx="822924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4673520" y="1604520"/>
            <a:ext cx="401544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4673520" y="3681720"/>
            <a:ext cx="401544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457200" y="3681720"/>
            <a:ext cx="401544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4673520" y="1604520"/>
            <a:ext cx="401544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pic>
        <p:nvPicPr>
          <p:cNvPr id="37" name="Slika 36"/>
          <p:cNvPicPr/>
          <p:nvPr/>
        </p:nvPicPr>
        <p:blipFill>
          <a:blip r:embed="rId2"/>
          <a:stretch>
            <a:fillRect/>
          </a:stretch>
        </p:blipFill>
        <p:spPr>
          <a:xfrm>
            <a:off x="5492520" y="3681360"/>
            <a:ext cx="2377440" cy="1896840"/>
          </a:xfrm>
          <a:prstGeom prst="rect">
            <a:avLst/>
          </a:prstGeom>
        </p:spPr>
      </p:pic>
      <p:pic>
        <p:nvPicPr>
          <p:cNvPr id="38" name="Slika 37"/>
          <p:cNvPicPr/>
          <p:nvPr/>
        </p:nvPicPr>
        <p:blipFill>
          <a:blip r:embed="rId2"/>
          <a:stretch>
            <a:fillRect/>
          </a:stretch>
        </p:blipFill>
        <p:spPr>
          <a:xfrm>
            <a:off x="1276200" y="3681360"/>
            <a:ext cx="2377440" cy="189684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64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39772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4673520" y="1604520"/>
            <a:ext cx="4015440" cy="39772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820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457200" y="3681720"/>
            <a:ext cx="401544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4673520" y="1604520"/>
            <a:ext cx="4015440" cy="39772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39772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4673520" y="1604520"/>
            <a:ext cx="401544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4673520" y="3681720"/>
            <a:ext cx="401544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4673520" y="1604520"/>
            <a:ext cx="401544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457200" y="3681720"/>
            <a:ext cx="822852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dt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it-IT" sz="1200">
                <a:solidFill>
                  <a:srgbClr val="8B8B8B"/>
                </a:solidFill>
                <a:latin typeface="Calibri"/>
              </a:rPr>
              <a:t>14/11/16</a:t>
            </a:r>
            <a:endParaRPr/>
          </a:p>
        </p:txBody>
      </p:sp>
      <p:sp>
        <p:nvSpPr>
          <p:cNvPr id="6" name="PlaceHolder 2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</p:spPr>
        <p:txBody>
          <a:bodyPr anchor="ctr"/>
          <a:lstStyle/>
          <a:p>
            <a:endParaRPr/>
          </a:p>
        </p:txBody>
      </p:sp>
      <p:sp>
        <p:nvSpPr>
          <p:cNvPr id="2" name="PlaceHolder 3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</p:spPr>
        <p:txBody>
          <a:bodyPr anchor="ctr"/>
          <a:lstStyle/>
          <a:p>
            <a:pPr algn="r">
              <a:lnSpc>
                <a:spcPct val="100000"/>
              </a:lnSpc>
            </a:pPr>
            <a:fld id="{EF3E7D9C-74D4-4B1F-8FFD-5CE3917EE33C}" type="slidenum">
              <a:rPr lang="it-IT" sz="1200">
                <a:solidFill>
                  <a:srgbClr val="8B8B8B"/>
                </a:solidFill>
                <a:latin typeface="Calibri"/>
              </a:rPr>
              <a:t>‹#›</a:t>
            </a:fld>
            <a:endParaRPr/>
          </a:p>
        </p:txBody>
      </p:sp>
      <p:sp>
        <p:nvSpPr>
          <p:cNvPr id="3" name="PlaceHolder 4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r>
              <a:rPr lang="it-IT"/>
              <a:t>Fate clic per modificare il formato del testo del titolo</a:t>
            </a:r>
            <a:endParaRPr/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wrap="none" lIns="0" tIns="0" rIns="0" bIns="0"/>
          <a:lstStyle/>
          <a:p>
            <a:pPr>
              <a:buSzPct val="25000"/>
              <a:buFont typeface="StarSymbol"/>
              <a:buChar char=""/>
            </a:pPr>
            <a:r>
              <a:rPr lang="it-IT"/>
              <a:t>Fate clic per modificare il formato del testo della struttura</a:t>
            </a:r>
            <a:endParaRPr/>
          </a:p>
          <a:p>
            <a:pPr lvl="1">
              <a:buSzPct val="25000"/>
              <a:buFont typeface="StarSymbol"/>
              <a:buChar char=""/>
            </a:pPr>
            <a:r>
              <a:rPr lang="it-IT"/>
              <a:t>Secondo livello struttura</a:t>
            </a:r>
            <a:endParaRPr/>
          </a:p>
          <a:p>
            <a:pPr lvl="2">
              <a:buSzPct val="25000"/>
              <a:buFont typeface="StarSymbol"/>
              <a:buChar char=""/>
            </a:pPr>
            <a:r>
              <a:rPr lang="it-IT"/>
              <a:t>Terzo livello struttura</a:t>
            </a:r>
            <a:endParaRPr/>
          </a:p>
          <a:p>
            <a:pPr lvl="3">
              <a:buSzPct val="25000"/>
              <a:buFont typeface="StarSymbol"/>
              <a:buChar char=""/>
            </a:pPr>
            <a:r>
              <a:rPr lang="it-IT"/>
              <a:t>Quarto livello struttura</a:t>
            </a:r>
            <a:endParaRPr/>
          </a:p>
          <a:p>
            <a:pPr lvl="4">
              <a:buSzPct val="25000"/>
              <a:buFont typeface="StarSymbol"/>
              <a:buChar char=""/>
            </a:pPr>
            <a:r>
              <a:rPr lang="it-IT"/>
              <a:t>Quinto livello struttura</a:t>
            </a:r>
            <a:endParaRPr/>
          </a:p>
          <a:p>
            <a:pPr lvl="5">
              <a:buSzPct val="25000"/>
              <a:buFont typeface="StarSymbol"/>
              <a:buChar char=""/>
            </a:pPr>
            <a:r>
              <a:rPr lang="it-IT"/>
              <a:t>Sesto livello struttura</a:t>
            </a:r>
            <a:endParaRPr/>
          </a:p>
          <a:p>
            <a:pPr lvl="6">
              <a:buSzPct val="25000"/>
              <a:buFont typeface="StarSymbol"/>
              <a:buChar char=""/>
            </a:pPr>
            <a:r>
              <a:rPr lang="it-IT"/>
              <a:t>Settimo livello struttura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hyperlink" Target="file:///C:\Users\mariagiovanna\Desktop\POWERPOINT%20PER%20IL%20MEETING\IL%20VOLO%20-%20Expo%202015%20Abruzzo%20-%20Un%20drone%20sull'Abruzzo%20-%20icaro%20Droni.mp4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file:///C:\Users\mariagiovanna\Desktop\POWERPOINT%20PER%20IL%20MEETING\Fossacesia%20Erasmus.mp4" TargetMode="Externa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Segnaposto contenuto 3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640" cy="685764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3640" cy="6857640"/>
          </a:xfrm>
          <a:prstGeom prst="rect">
            <a:avLst/>
          </a:prstGeom>
        </p:spPr>
      </p:pic>
      <p:sp>
        <p:nvSpPr>
          <p:cNvPr id="77" name="CustomShape 1"/>
          <p:cNvSpPr/>
          <p:nvPr/>
        </p:nvSpPr>
        <p:spPr>
          <a:xfrm>
            <a:off x="1151640" y="5982840"/>
            <a:ext cx="6840360" cy="762120"/>
          </a:xfrm>
          <a:prstGeom prst="rect">
            <a:avLst/>
          </a:prstGeom>
          <a:noFill/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it-IT" sz="4400" b="1">
                <a:solidFill>
                  <a:srgbClr val="0070C0"/>
                </a:solidFill>
                <a:latin typeface="Arial Black"/>
              </a:rPr>
              <a:t>Mountains &amp; castles</a:t>
            </a:r>
            <a:endParaRPr/>
          </a:p>
        </p:txBody>
      </p:sp>
      <p:sp>
        <p:nvSpPr>
          <p:cNvPr id="78" name="CustomShape 2"/>
          <p:cNvSpPr/>
          <p:nvPr/>
        </p:nvSpPr>
        <p:spPr>
          <a:xfrm>
            <a:off x="7272000" y="188640"/>
            <a:ext cx="1840680" cy="927720"/>
          </a:xfrm>
          <a:prstGeom prst="rect">
            <a:avLst/>
          </a:prstGeom>
          <a:noFill/>
        </p:spPr>
        <p:txBody>
          <a:bodyPr wrap="none"/>
          <a:lstStyle/>
          <a:p>
            <a:pPr algn="ctr">
              <a:lnSpc>
                <a:spcPct val="100000"/>
              </a:lnSpc>
            </a:pPr>
            <a:r>
              <a:rPr lang="it-IT" sz="5400" b="1">
                <a:solidFill>
                  <a:srgbClr val="000000"/>
                </a:solidFill>
                <a:latin typeface="Calibri"/>
                <a:hlinkClick r:id="rId4"/>
              </a:rPr>
              <a:t>Video</a:t>
            </a:r>
            <a:endParaRPr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16920" y="2205000"/>
            <a:ext cx="9143640" cy="4057200"/>
          </a:xfrm>
          <a:prstGeom prst="rect">
            <a:avLst/>
          </a:prstGeom>
        </p:spPr>
      </p:pic>
      <p:sp>
        <p:nvSpPr>
          <p:cNvPr id="80" name="CustomShape 1"/>
          <p:cNvSpPr/>
          <p:nvPr/>
        </p:nvSpPr>
        <p:spPr>
          <a:xfrm>
            <a:off x="5292000" y="2997000"/>
            <a:ext cx="863640" cy="575640"/>
          </a:xfrm>
          <a:prstGeom prst="ellipse">
            <a:avLst/>
          </a:prstGeom>
          <a:noFill/>
          <a:ln w="25560">
            <a:solidFill>
              <a:srgbClr val="FF0000"/>
            </a:solidFill>
            <a:round/>
          </a:ln>
        </p:spPr>
      </p:sp>
      <p:sp>
        <p:nvSpPr>
          <p:cNvPr id="81" name="CustomShape 2"/>
          <p:cNvSpPr/>
          <p:nvPr/>
        </p:nvSpPr>
        <p:spPr>
          <a:xfrm>
            <a:off x="3348000" y="5301360"/>
            <a:ext cx="935640" cy="575640"/>
          </a:xfrm>
          <a:prstGeom prst="ellipse">
            <a:avLst/>
          </a:prstGeom>
          <a:noFill/>
          <a:ln w="25560">
            <a:solidFill>
              <a:srgbClr val="FF0000"/>
            </a:solidFill>
            <a:round/>
          </a:ln>
        </p:spPr>
      </p:sp>
      <p:sp>
        <p:nvSpPr>
          <p:cNvPr id="82" name="CustomShape 3"/>
          <p:cNvSpPr/>
          <p:nvPr/>
        </p:nvSpPr>
        <p:spPr>
          <a:xfrm>
            <a:off x="3729600" y="4716720"/>
            <a:ext cx="863640" cy="575640"/>
          </a:xfrm>
          <a:prstGeom prst="ellipse">
            <a:avLst/>
          </a:prstGeom>
          <a:noFill/>
          <a:ln w="25560">
            <a:solidFill>
              <a:srgbClr val="FF0000"/>
            </a:solidFill>
            <a:round/>
          </a:ln>
        </p:spPr>
      </p:sp>
      <p:sp>
        <p:nvSpPr>
          <p:cNvPr id="83" name="CustomShape 4"/>
          <p:cNvSpPr/>
          <p:nvPr/>
        </p:nvSpPr>
        <p:spPr>
          <a:xfrm>
            <a:off x="18000" y="188640"/>
            <a:ext cx="9144360" cy="1432440"/>
          </a:xfrm>
          <a:prstGeom prst="rect">
            <a:avLst/>
          </a:prstGeom>
          <a:noFill/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it-IT" sz="4400" b="1">
                <a:solidFill>
                  <a:srgbClr val="00B050"/>
                </a:solidFill>
                <a:latin typeface="Arial Black"/>
              </a:rPr>
              <a:t>Our Comprehensive Institute</a:t>
            </a:r>
            <a:endParaRPr/>
          </a:p>
          <a:p>
            <a:pPr algn="ctr">
              <a:lnSpc>
                <a:spcPct val="100000"/>
              </a:lnSpc>
            </a:pPr>
            <a:r>
              <a:rPr lang="it-IT" sz="4400" b="1">
                <a:solidFill>
                  <a:srgbClr val="00B050"/>
                </a:solidFill>
                <a:latin typeface="Arial Black"/>
              </a:rPr>
              <a:t>is made up of three towns</a:t>
            </a:r>
            <a:endParaRPr/>
          </a:p>
        </p:txBody>
      </p:sp>
      <p:sp>
        <p:nvSpPr>
          <p:cNvPr id="84" name="CustomShape 5"/>
          <p:cNvSpPr/>
          <p:nvPr/>
        </p:nvSpPr>
        <p:spPr>
          <a:xfrm>
            <a:off x="7884360" y="2289240"/>
            <a:ext cx="1226160" cy="640440"/>
          </a:xfrm>
          <a:prstGeom prst="rect">
            <a:avLst/>
          </a:prstGeom>
          <a:noFill/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it-IT" sz="3600" b="1">
                <a:solidFill>
                  <a:srgbClr val="F4F6F9"/>
                </a:solidFill>
                <a:latin typeface="Calibri"/>
              </a:rPr>
              <a:t>SEA</a:t>
            </a:r>
            <a:endParaRPr/>
          </a:p>
        </p:txBody>
      </p:sp>
      <p:sp>
        <p:nvSpPr>
          <p:cNvPr id="85" name="Line 6"/>
          <p:cNvSpPr/>
          <p:nvPr/>
        </p:nvSpPr>
        <p:spPr>
          <a:xfrm>
            <a:off x="251280" y="4716720"/>
            <a:ext cx="792000" cy="0"/>
          </a:xfrm>
          <a:prstGeom prst="line">
            <a:avLst/>
          </a:prstGeom>
          <a:ln w="38160">
            <a:solidFill>
              <a:srgbClr val="00B050"/>
            </a:solidFill>
            <a:round/>
          </a:ln>
        </p:spPr>
      </p:sp>
      <p:sp>
        <p:nvSpPr>
          <p:cNvPr id="86" name="CustomShape 7"/>
          <p:cNvSpPr/>
          <p:nvPr/>
        </p:nvSpPr>
        <p:spPr>
          <a:xfrm>
            <a:off x="18000" y="6351840"/>
            <a:ext cx="9331920" cy="518400"/>
          </a:xfrm>
          <a:prstGeom prst="rect">
            <a:avLst/>
          </a:prstGeom>
          <a:noFill/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it-IT" sz="2800" b="1">
                <a:solidFill>
                  <a:srgbClr val="00B050"/>
                </a:solidFill>
                <a:latin typeface="Arial Black"/>
              </a:rPr>
              <a:t>Fossacesia,    </a:t>
            </a:r>
            <a:r>
              <a:rPr lang="it-IT" sz="2800" b="1">
                <a:solidFill>
                  <a:srgbClr val="FFC000"/>
                </a:solidFill>
                <a:latin typeface="Arial Black"/>
              </a:rPr>
              <a:t>Mozzagrogna,</a:t>
            </a:r>
            <a:r>
              <a:rPr lang="it-IT" sz="2800" b="1">
                <a:solidFill>
                  <a:srgbClr val="00B050"/>
                </a:solidFill>
                <a:latin typeface="Arial Black"/>
              </a:rPr>
              <a:t>  </a:t>
            </a:r>
            <a:r>
              <a:rPr lang="it-IT" sz="2800" b="1">
                <a:solidFill>
                  <a:srgbClr val="C00000"/>
                </a:solidFill>
                <a:latin typeface="Arial Black"/>
              </a:rPr>
              <a:t>S.Maria Imbaro</a:t>
            </a:r>
            <a:endParaRPr/>
          </a:p>
        </p:txBody>
      </p:sp>
    </p:spTree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CustomShape 1"/>
          <p:cNvSpPr/>
          <p:nvPr/>
        </p:nvSpPr>
        <p:spPr>
          <a:xfrm>
            <a:off x="3464640" y="118080"/>
            <a:ext cx="2214360" cy="1439280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25560">
            <a:solidFill>
              <a:srgbClr val="FFFFFF"/>
            </a:solidFill>
            <a:round/>
          </a:ln>
        </p:spPr>
        <p:txBody>
          <a:bodyPr lIns="161640" tIns="161640" bIns="91440" anchor="ctr"/>
          <a:lstStyle/>
          <a:p>
            <a:pPr algn="ctr">
              <a:lnSpc>
                <a:spcPct val="90000"/>
              </a:lnSpc>
            </a:pPr>
            <a:r>
              <a:rPr lang="it-IT" sz="2400">
                <a:solidFill>
                  <a:srgbClr val="FFFFFF"/>
                </a:solidFill>
                <a:latin typeface="Calibri"/>
              </a:rPr>
              <a:t>Fossacesia Primary school</a:t>
            </a:r>
            <a:endParaRPr/>
          </a:p>
        </p:txBody>
      </p:sp>
      <p:sp>
        <p:nvSpPr>
          <p:cNvPr id="88" name="CustomShape 2"/>
          <p:cNvSpPr/>
          <p:nvPr/>
        </p:nvSpPr>
        <p:spPr>
          <a:xfrm>
            <a:off x="1695240" y="837720"/>
            <a:ext cx="5752800" cy="5752800"/>
          </a:xfrm>
          <a:prstGeom prst="rect">
            <a:avLst/>
          </a:prstGeom>
          <a:noFill/>
          <a:ln w="9360">
            <a:solidFill>
              <a:srgbClr val="4F81BD"/>
            </a:solidFill>
            <a:round/>
          </a:ln>
        </p:spPr>
      </p:sp>
      <p:sp>
        <p:nvSpPr>
          <p:cNvPr id="89" name="CustomShape 3"/>
          <p:cNvSpPr/>
          <p:nvPr/>
        </p:nvSpPr>
        <p:spPr>
          <a:xfrm>
            <a:off x="6200640" y="2105640"/>
            <a:ext cx="2214360" cy="1439280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25560">
            <a:solidFill>
              <a:srgbClr val="FFFFFF"/>
            </a:solidFill>
            <a:round/>
          </a:ln>
        </p:spPr>
        <p:txBody>
          <a:bodyPr lIns="161640" tIns="161640" bIns="91440" anchor="ctr"/>
          <a:lstStyle/>
          <a:p>
            <a:pPr algn="ctr">
              <a:lnSpc>
                <a:spcPct val="90000"/>
              </a:lnSpc>
            </a:pPr>
            <a:r>
              <a:rPr lang="it-IT" sz="2400">
                <a:solidFill>
                  <a:srgbClr val="FFFFFF"/>
                </a:solidFill>
                <a:latin typeface="Calibri"/>
              </a:rPr>
              <a:t>Fossacesia Secondary school</a:t>
            </a:r>
            <a:endParaRPr/>
          </a:p>
        </p:txBody>
      </p:sp>
      <p:sp>
        <p:nvSpPr>
          <p:cNvPr id="90" name="CustomShape 4"/>
          <p:cNvSpPr/>
          <p:nvPr/>
        </p:nvSpPr>
        <p:spPr>
          <a:xfrm>
            <a:off x="1695240" y="837720"/>
            <a:ext cx="5752800" cy="5752800"/>
          </a:xfrm>
          <a:prstGeom prst="rect">
            <a:avLst/>
          </a:prstGeom>
          <a:noFill/>
          <a:ln w="9360">
            <a:solidFill>
              <a:srgbClr val="4F81BD"/>
            </a:solidFill>
            <a:round/>
          </a:ln>
        </p:spPr>
      </p:sp>
      <p:sp>
        <p:nvSpPr>
          <p:cNvPr id="91" name="CustomShape 5"/>
          <p:cNvSpPr/>
          <p:nvPr/>
        </p:nvSpPr>
        <p:spPr>
          <a:xfrm>
            <a:off x="5155560" y="5321880"/>
            <a:ext cx="2214360" cy="1439280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25560">
            <a:solidFill>
              <a:srgbClr val="FFFFFF"/>
            </a:solidFill>
            <a:round/>
          </a:ln>
        </p:spPr>
        <p:txBody>
          <a:bodyPr lIns="161640" tIns="161640" bIns="91440" anchor="ctr"/>
          <a:lstStyle/>
          <a:p>
            <a:pPr algn="ctr">
              <a:lnSpc>
                <a:spcPct val="90000"/>
              </a:lnSpc>
            </a:pPr>
            <a:r>
              <a:rPr lang="it-IT" sz="2400">
                <a:solidFill>
                  <a:srgbClr val="FFFFFF"/>
                </a:solidFill>
                <a:latin typeface="Calibri"/>
              </a:rPr>
              <a:t>Mozzagrogna Primary school</a:t>
            </a:r>
            <a:endParaRPr/>
          </a:p>
        </p:txBody>
      </p:sp>
      <p:sp>
        <p:nvSpPr>
          <p:cNvPr id="92" name="CustomShape 6"/>
          <p:cNvSpPr/>
          <p:nvPr/>
        </p:nvSpPr>
        <p:spPr>
          <a:xfrm>
            <a:off x="1695240" y="837720"/>
            <a:ext cx="5752800" cy="5752800"/>
          </a:xfrm>
          <a:prstGeom prst="rect">
            <a:avLst/>
          </a:prstGeom>
          <a:noFill/>
          <a:ln w="9360">
            <a:solidFill>
              <a:srgbClr val="4F81BD"/>
            </a:solidFill>
            <a:round/>
          </a:ln>
        </p:spPr>
      </p:sp>
      <p:sp>
        <p:nvSpPr>
          <p:cNvPr id="93" name="CustomShape 7"/>
          <p:cNvSpPr/>
          <p:nvPr/>
        </p:nvSpPr>
        <p:spPr>
          <a:xfrm>
            <a:off x="1773720" y="5321880"/>
            <a:ext cx="2214360" cy="1439280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25560">
            <a:solidFill>
              <a:srgbClr val="FFFFFF"/>
            </a:solidFill>
            <a:round/>
          </a:ln>
        </p:spPr>
        <p:txBody>
          <a:bodyPr lIns="161640" tIns="161640" bIns="91440" anchor="ctr"/>
          <a:lstStyle/>
          <a:p>
            <a:pPr algn="ctr">
              <a:lnSpc>
                <a:spcPct val="90000"/>
              </a:lnSpc>
            </a:pPr>
            <a:r>
              <a:rPr lang="it-IT" sz="2400">
                <a:solidFill>
                  <a:srgbClr val="FFFFFF"/>
                </a:solidFill>
                <a:latin typeface="Calibri"/>
              </a:rPr>
              <a:t>Mozzagrogna Secondary school</a:t>
            </a:r>
            <a:endParaRPr/>
          </a:p>
        </p:txBody>
      </p:sp>
      <p:sp>
        <p:nvSpPr>
          <p:cNvPr id="94" name="CustomShape 8"/>
          <p:cNvSpPr/>
          <p:nvPr/>
        </p:nvSpPr>
        <p:spPr>
          <a:xfrm>
            <a:off x="1695240" y="837720"/>
            <a:ext cx="5752800" cy="5752800"/>
          </a:xfrm>
          <a:prstGeom prst="rect">
            <a:avLst/>
          </a:prstGeom>
          <a:noFill/>
          <a:ln w="9360">
            <a:solidFill>
              <a:srgbClr val="4F81BD"/>
            </a:solidFill>
            <a:round/>
          </a:ln>
        </p:spPr>
      </p:sp>
      <p:sp>
        <p:nvSpPr>
          <p:cNvPr id="95" name="CustomShape 9"/>
          <p:cNvSpPr/>
          <p:nvPr/>
        </p:nvSpPr>
        <p:spPr>
          <a:xfrm>
            <a:off x="729000" y="2105640"/>
            <a:ext cx="2214360" cy="1439280"/>
          </a:xfrm>
          <a:prstGeom prst="roundRect">
            <a:avLst>
              <a:gd name="adj" fmla="val 16667"/>
            </a:avLst>
          </a:prstGeom>
          <a:solidFill>
            <a:srgbClr val="953735"/>
          </a:solidFill>
          <a:ln w="25560">
            <a:solidFill>
              <a:srgbClr val="FFFFFF"/>
            </a:solidFill>
            <a:round/>
          </a:ln>
        </p:spPr>
        <p:txBody>
          <a:bodyPr lIns="161640" tIns="161640" bIns="91440" anchor="ctr"/>
          <a:lstStyle/>
          <a:p>
            <a:pPr algn="ctr">
              <a:lnSpc>
                <a:spcPct val="90000"/>
              </a:lnSpc>
            </a:pPr>
            <a:r>
              <a:rPr lang="it-IT" sz="2400">
                <a:solidFill>
                  <a:srgbClr val="FFFFFF"/>
                </a:solidFill>
                <a:latin typeface="Calibri"/>
              </a:rPr>
              <a:t>S. Maria Imbaro Primary school </a:t>
            </a:r>
            <a:endParaRPr/>
          </a:p>
        </p:txBody>
      </p:sp>
      <p:sp>
        <p:nvSpPr>
          <p:cNvPr id="96" name="CustomShape 10"/>
          <p:cNvSpPr/>
          <p:nvPr/>
        </p:nvSpPr>
        <p:spPr>
          <a:xfrm>
            <a:off x="1695240" y="837720"/>
            <a:ext cx="5752800" cy="5752800"/>
          </a:xfrm>
          <a:prstGeom prst="rect">
            <a:avLst/>
          </a:prstGeom>
          <a:noFill/>
          <a:ln w="9360">
            <a:solidFill>
              <a:srgbClr val="4F81BD"/>
            </a:solidFill>
            <a:round/>
          </a:ln>
        </p:spPr>
      </p:sp>
      <p:pic>
        <p:nvPicPr>
          <p:cNvPr id="97" name="Picture 2"/>
          <p:cNvPicPr/>
          <p:nvPr/>
        </p:nvPicPr>
        <p:blipFill>
          <a:blip r:embed="rId3"/>
          <a:stretch>
            <a:fillRect/>
          </a:stretch>
        </p:blipFill>
        <p:spPr>
          <a:xfrm>
            <a:off x="2123640" y="3717000"/>
            <a:ext cx="4968360" cy="129564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CustomShape 1"/>
          <p:cNvSpPr/>
          <p:nvPr/>
        </p:nvSpPr>
        <p:spPr>
          <a:xfrm>
            <a:off x="23400" y="8640"/>
            <a:ext cx="9144360" cy="762120"/>
          </a:xfrm>
          <a:prstGeom prst="rect">
            <a:avLst/>
          </a:prstGeom>
          <a:noFill/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it-IT" sz="4400" b="1">
                <a:solidFill>
                  <a:srgbClr val="FFC000"/>
                </a:solidFill>
                <a:latin typeface="Arial Black"/>
              </a:rPr>
              <a:t>Fossacesia</a:t>
            </a:r>
            <a:endParaRPr/>
          </a:p>
        </p:txBody>
      </p:sp>
      <p:sp>
        <p:nvSpPr>
          <p:cNvPr id="99" name="CustomShape 2"/>
          <p:cNvSpPr/>
          <p:nvPr/>
        </p:nvSpPr>
        <p:spPr>
          <a:xfrm>
            <a:off x="354240" y="630720"/>
            <a:ext cx="1726560" cy="456120"/>
          </a:xfrm>
          <a:prstGeom prst="rect">
            <a:avLst/>
          </a:prstGeom>
          <a:noFill/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it-IT" sz="2400">
                <a:solidFill>
                  <a:srgbClr val="00B050"/>
                </a:solidFill>
                <a:latin typeface="Calibri"/>
              </a:rPr>
              <a:t>Main square</a:t>
            </a:r>
            <a:endParaRPr/>
          </a:p>
        </p:txBody>
      </p:sp>
      <p:sp>
        <p:nvSpPr>
          <p:cNvPr id="100" name="CustomShape 3"/>
          <p:cNvSpPr/>
          <p:nvPr/>
        </p:nvSpPr>
        <p:spPr>
          <a:xfrm>
            <a:off x="331560" y="3759480"/>
            <a:ext cx="3803760" cy="456120"/>
          </a:xfrm>
          <a:prstGeom prst="rect">
            <a:avLst/>
          </a:prstGeom>
          <a:noFill/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it-IT" sz="2400">
                <a:solidFill>
                  <a:srgbClr val="00B050"/>
                </a:solidFill>
                <a:latin typeface="Calibri"/>
              </a:rPr>
              <a:t>Abbey of Saint John in Venus </a:t>
            </a:r>
            <a:endParaRPr/>
          </a:p>
        </p:txBody>
      </p:sp>
      <p:pic>
        <p:nvPicPr>
          <p:cNvPr id="101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233280" y="1010520"/>
            <a:ext cx="4001040" cy="2656800"/>
          </a:xfrm>
          <a:prstGeom prst="rect">
            <a:avLst/>
          </a:prstGeom>
        </p:spPr>
      </p:pic>
      <p:sp>
        <p:nvSpPr>
          <p:cNvPr id="102" name="CustomShape 4"/>
          <p:cNvSpPr/>
          <p:nvPr/>
        </p:nvSpPr>
        <p:spPr>
          <a:xfrm>
            <a:off x="6416280" y="5842440"/>
            <a:ext cx="2025000" cy="1020600"/>
          </a:xfrm>
          <a:prstGeom prst="rect">
            <a:avLst/>
          </a:prstGeom>
          <a:noFill/>
        </p:spPr>
        <p:txBody>
          <a:bodyPr wrap="none"/>
          <a:lstStyle/>
          <a:p>
            <a:pPr algn="ctr">
              <a:lnSpc>
                <a:spcPct val="100000"/>
              </a:lnSpc>
            </a:pPr>
            <a:r>
              <a:rPr lang="it-IT" sz="6000" b="1">
                <a:solidFill>
                  <a:srgbClr val="000000"/>
                </a:solidFill>
                <a:latin typeface="Calibri"/>
                <a:hlinkClick r:id="rId3"/>
              </a:rPr>
              <a:t>Video</a:t>
            </a:r>
            <a:endParaRPr/>
          </a:p>
        </p:txBody>
      </p:sp>
      <p:pic>
        <p:nvPicPr>
          <p:cNvPr id="103" name="Picture 5"/>
          <p:cNvPicPr/>
          <p:nvPr/>
        </p:nvPicPr>
        <p:blipFill>
          <a:blip r:embed="rId4"/>
          <a:stretch>
            <a:fillRect/>
          </a:stretch>
        </p:blipFill>
        <p:spPr>
          <a:xfrm>
            <a:off x="245520" y="4124520"/>
            <a:ext cx="5010480" cy="2636640"/>
          </a:xfrm>
          <a:prstGeom prst="rect">
            <a:avLst/>
          </a:prstGeom>
        </p:spPr>
      </p:pic>
      <p:sp>
        <p:nvSpPr>
          <p:cNvPr id="104" name="CustomShape 5"/>
          <p:cNvSpPr/>
          <p:nvPr/>
        </p:nvSpPr>
        <p:spPr>
          <a:xfrm>
            <a:off x="6029640" y="3990240"/>
            <a:ext cx="3168000" cy="1919880"/>
          </a:xfrm>
          <a:prstGeom prst="rect">
            <a:avLst/>
          </a:prstGeom>
          <a:noFill/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it-IT" sz="2000">
                <a:solidFill>
                  <a:srgbClr val="000000"/>
                </a:solidFill>
                <a:latin typeface="Calibri"/>
              </a:rPr>
              <a:t>The Abbey is a monastery complex located on a hill facing the Adriatic Sea.  </a:t>
            </a:r>
            <a:endParaRPr/>
          </a:p>
          <a:p>
            <a:pPr>
              <a:lnSpc>
                <a:spcPct val="100000"/>
              </a:lnSpc>
            </a:pPr>
            <a:r>
              <a:rPr lang="it-IT" sz="2000">
                <a:solidFill>
                  <a:srgbClr val="000000"/>
                </a:solidFill>
                <a:latin typeface="Calibri"/>
              </a:rPr>
              <a:t>It is a superb example of medieval architecture, built in 11th and 12th century</a:t>
            </a:r>
            <a:endParaRPr/>
          </a:p>
        </p:txBody>
      </p:sp>
      <p:sp>
        <p:nvSpPr>
          <p:cNvPr id="105" name="CustomShape 6"/>
          <p:cNvSpPr/>
          <p:nvPr/>
        </p:nvSpPr>
        <p:spPr>
          <a:xfrm>
            <a:off x="5148000" y="4653000"/>
            <a:ext cx="881280" cy="30636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79646"/>
          </a:solidFill>
          <a:ln w="25560">
            <a:solidFill>
              <a:srgbClr val="B66E33"/>
            </a:solidFill>
            <a:round/>
          </a:ln>
        </p:spPr>
      </p:sp>
      <p:pic>
        <p:nvPicPr>
          <p:cNvPr id="106" name="Picture 4"/>
          <p:cNvPicPr/>
          <p:nvPr/>
        </p:nvPicPr>
        <p:blipFill>
          <a:blip r:embed="rId5"/>
          <a:stretch>
            <a:fillRect/>
          </a:stretch>
        </p:blipFill>
        <p:spPr>
          <a:xfrm>
            <a:off x="4595760" y="1038240"/>
            <a:ext cx="4317120" cy="2656800"/>
          </a:xfrm>
          <a:prstGeom prst="rect">
            <a:avLst/>
          </a:prstGeom>
        </p:spPr>
      </p:pic>
      <p:sp>
        <p:nvSpPr>
          <p:cNvPr id="107" name="CustomShape 7"/>
          <p:cNvSpPr/>
          <p:nvPr/>
        </p:nvSpPr>
        <p:spPr>
          <a:xfrm>
            <a:off x="7176240" y="633960"/>
            <a:ext cx="1458360" cy="456120"/>
          </a:xfrm>
          <a:prstGeom prst="rect">
            <a:avLst/>
          </a:prstGeom>
          <a:noFill/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it-IT" sz="2400">
                <a:solidFill>
                  <a:srgbClr val="00B050"/>
                </a:solidFill>
                <a:latin typeface="Calibri"/>
              </a:rPr>
              <a:t>The beach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Picture 7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640" cy="6857640"/>
          </a:xfrm>
          <a:prstGeom prst="rect">
            <a:avLst/>
          </a:prstGeom>
        </p:spPr>
      </p:pic>
      <p:sp>
        <p:nvSpPr>
          <p:cNvPr id="109" name="CustomShape 1"/>
          <p:cNvSpPr/>
          <p:nvPr/>
        </p:nvSpPr>
        <p:spPr>
          <a:xfrm>
            <a:off x="5016960" y="6333480"/>
            <a:ext cx="2947320" cy="456120"/>
          </a:xfrm>
          <a:prstGeom prst="rect">
            <a:avLst/>
          </a:prstGeom>
          <a:noFill/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it-IT" sz="2400" b="1">
                <a:solidFill>
                  <a:srgbClr val="00B0F0"/>
                </a:solidFill>
                <a:latin typeface="Calibri"/>
              </a:rPr>
              <a:t>Trabocco near the sea</a:t>
            </a:r>
            <a:endParaRPr/>
          </a:p>
        </p:txBody>
      </p:sp>
    </p:spTree>
  </p:cSld>
  <p:clrMapOvr>
    <a:masterClrMapping/>
  </p:clrMapOvr>
  <p:transition spd="med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CustomShape 1"/>
          <p:cNvSpPr/>
          <p:nvPr/>
        </p:nvSpPr>
        <p:spPr>
          <a:xfrm>
            <a:off x="23400" y="8640"/>
            <a:ext cx="9144360" cy="762120"/>
          </a:xfrm>
          <a:prstGeom prst="rect">
            <a:avLst/>
          </a:prstGeom>
          <a:noFill/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it-IT" sz="4400" b="1">
                <a:solidFill>
                  <a:srgbClr val="FFC000"/>
                </a:solidFill>
                <a:latin typeface="Arial Black"/>
              </a:rPr>
              <a:t>Fossacesia Primary school</a:t>
            </a:r>
            <a:endParaRPr/>
          </a:p>
        </p:txBody>
      </p:sp>
      <p:pic>
        <p:nvPicPr>
          <p:cNvPr id="111" name="Picture 6"/>
          <p:cNvPicPr/>
          <p:nvPr/>
        </p:nvPicPr>
        <p:blipFill>
          <a:blip r:embed="rId2"/>
          <a:stretch>
            <a:fillRect/>
          </a:stretch>
        </p:blipFill>
        <p:spPr>
          <a:xfrm>
            <a:off x="5004000" y="3768480"/>
            <a:ext cx="4118760" cy="3089160"/>
          </a:xfrm>
          <a:prstGeom prst="rect">
            <a:avLst/>
          </a:prstGeom>
        </p:spPr>
      </p:pic>
      <p:pic>
        <p:nvPicPr>
          <p:cNvPr id="112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23400" y="1019880"/>
            <a:ext cx="5619240" cy="3742920"/>
          </a:xfrm>
          <a:prstGeom prst="rect">
            <a:avLst/>
          </a:prstGeom>
        </p:spPr>
      </p:pic>
      <p:sp>
        <p:nvSpPr>
          <p:cNvPr id="113" name="CustomShape 2"/>
          <p:cNvSpPr/>
          <p:nvPr/>
        </p:nvSpPr>
        <p:spPr>
          <a:xfrm>
            <a:off x="5484600" y="908640"/>
            <a:ext cx="3382200" cy="467640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25560">
            <a:solidFill>
              <a:srgbClr val="FFFFFF"/>
            </a:solidFill>
            <a:round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it-IT" sz="2400">
                <a:solidFill>
                  <a:srgbClr val="FFFFFF"/>
                </a:solidFill>
                <a:latin typeface="Calibri"/>
              </a:rPr>
              <a:t>Pupil’s age: from 6 to 10</a:t>
            </a:r>
            <a:endParaRPr/>
          </a:p>
        </p:txBody>
      </p:sp>
      <p:sp>
        <p:nvSpPr>
          <p:cNvPr id="114" name="CustomShape 3"/>
          <p:cNvSpPr/>
          <p:nvPr/>
        </p:nvSpPr>
        <p:spPr>
          <a:xfrm>
            <a:off x="5484600" y="1628640"/>
            <a:ext cx="3382200" cy="467640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25560">
            <a:solidFill>
              <a:srgbClr val="FFFFFF"/>
            </a:solidFill>
            <a:round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it-IT" sz="2400">
                <a:solidFill>
                  <a:srgbClr val="FFFFFF"/>
                </a:solidFill>
                <a:latin typeface="Calibri"/>
              </a:rPr>
              <a:t>15 classes, 250 students</a:t>
            </a:r>
            <a:endParaRPr/>
          </a:p>
        </p:txBody>
      </p:sp>
      <p:sp>
        <p:nvSpPr>
          <p:cNvPr id="115" name="CustomShape 4"/>
          <p:cNvSpPr/>
          <p:nvPr/>
        </p:nvSpPr>
        <p:spPr>
          <a:xfrm>
            <a:off x="5484600" y="2417400"/>
            <a:ext cx="3382200" cy="939240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25560">
            <a:solidFill>
              <a:srgbClr val="FFFFFF"/>
            </a:solidFill>
            <a:round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it-IT" sz="2400">
                <a:solidFill>
                  <a:srgbClr val="FFFFFF"/>
                </a:solidFill>
                <a:latin typeface="Calibri"/>
              </a:rPr>
              <a:t>Interactive multimedia boards, gym, canteen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freeze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 additive="repl">
                                        <p:cTn id="8" dur="500" fill="freeze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freeze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 additive="repl">
                                        <p:cTn id="14" dur="500" fill="freeze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" dur="500" fill="freeze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 additive="repl">
                                        <p:cTn id="20" dur="500" fill="freeze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CustomShape 1"/>
          <p:cNvSpPr/>
          <p:nvPr/>
        </p:nvSpPr>
        <p:spPr>
          <a:xfrm>
            <a:off x="23400" y="8640"/>
            <a:ext cx="9144360" cy="731880"/>
          </a:xfrm>
          <a:prstGeom prst="rect">
            <a:avLst/>
          </a:prstGeom>
          <a:noFill/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it-IT" sz="4200" b="1">
                <a:solidFill>
                  <a:srgbClr val="FFC000"/>
                </a:solidFill>
                <a:latin typeface="Arial Black"/>
              </a:rPr>
              <a:t>Fossacesia Secondary school</a:t>
            </a:r>
            <a:endParaRPr/>
          </a:p>
        </p:txBody>
      </p:sp>
      <p:sp>
        <p:nvSpPr>
          <p:cNvPr id="117" name="CustomShape 2"/>
          <p:cNvSpPr/>
          <p:nvPr/>
        </p:nvSpPr>
        <p:spPr>
          <a:xfrm>
            <a:off x="5529600" y="980640"/>
            <a:ext cx="3382200" cy="467640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25560">
            <a:solidFill>
              <a:srgbClr val="FFFFFF"/>
            </a:solidFill>
            <a:round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it-IT" sz="2400">
                <a:solidFill>
                  <a:srgbClr val="FFFFFF"/>
                </a:solidFill>
                <a:latin typeface="Calibri"/>
              </a:rPr>
              <a:t>Pupil’s age: from 11 to 13</a:t>
            </a:r>
            <a:endParaRPr/>
          </a:p>
        </p:txBody>
      </p:sp>
      <p:sp>
        <p:nvSpPr>
          <p:cNvPr id="118" name="CustomShape 3"/>
          <p:cNvSpPr/>
          <p:nvPr/>
        </p:nvSpPr>
        <p:spPr>
          <a:xfrm>
            <a:off x="5484600" y="1628640"/>
            <a:ext cx="3382200" cy="467640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25560">
            <a:solidFill>
              <a:srgbClr val="FFFFFF"/>
            </a:solidFill>
            <a:round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it-IT" sz="2400">
                <a:solidFill>
                  <a:srgbClr val="FFFFFF"/>
                </a:solidFill>
                <a:latin typeface="Calibri"/>
              </a:rPr>
              <a:t>9 classes, 180 students</a:t>
            </a:r>
            <a:endParaRPr/>
          </a:p>
        </p:txBody>
      </p:sp>
      <p:sp>
        <p:nvSpPr>
          <p:cNvPr id="119" name="CustomShape 4"/>
          <p:cNvSpPr/>
          <p:nvPr/>
        </p:nvSpPr>
        <p:spPr>
          <a:xfrm>
            <a:off x="5488920" y="2277000"/>
            <a:ext cx="3382200" cy="939240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25560">
            <a:solidFill>
              <a:srgbClr val="FFFFFF"/>
            </a:solidFill>
            <a:round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it-IT" sz="2400">
                <a:solidFill>
                  <a:srgbClr val="FFFFFF"/>
                </a:solidFill>
                <a:latin typeface="Calibri"/>
              </a:rPr>
              <a:t>Interactive multimedia boards, pc</a:t>
            </a:r>
            <a:endParaRPr/>
          </a:p>
        </p:txBody>
      </p:sp>
      <p:sp>
        <p:nvSpPr>
          <p:cNvPr id="120" name="CustomShape 5"/>
          <p:cNvSpPr/>
          <p:nvPr/>
        </p:nvSpPr>
        <p:spPr>
          <a:xfrm>
            <a:off x="5488920" y="3429000"/>
            <a:ext cx="3382200" cy="939240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25560">
            <a:solidFill>
              <a:srgbClr val="FFFFFF"/>
            </a:solidFill>
            <a:round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it-IT" sz="2400">
                <a:solidFill>
                  <a:srgbClr val="FFFFFF"/>
                </a:solidFill>
                <a:latin typeface="Calibri"/>
              </a:rPr>
              <a:t>Laboratories: 
music lab, art lab, IT lab</a:t>
            </a:r>
            <a:endParaRPr/>
          </a:p>
        </p:txBody>
      </p:sp>
      <p:pic>
        <p:nvPicPr>
          <p:cNvPr id="121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877320"/>
            <a:ext cx="4938120" cy="3703320"/>
          </a:xfrm>
          <a:prstGeom prst="rect">
            <a:avLst/>
          </a:prstGeom>
        </p:spPr>
      </p:pic>
      <p:pic>
        <p:nvPicPr>
          <p:cNvPr id="122" name="Picture 2"/>
          <p:cNvPicPr/>
          <p:nvPr/>
        </p:nvPicPr>
        <p:blipFill>
          <a:blip r:embed="rId3"/>
          <a:stretch>
            <a:fillRect/>
          </a:stretch>
        </p:blipFill>
        <p:spPr>
          <a:xfrm>
            <a:off x="4595760" y="4432680"/>
            <a:ext cx="4547880" cy="24249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freeze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 additive="repl">
                                        <p:cTn id="8" dur="500" fill="freeze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freeze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 additive="repl">
                                        <p:cTn id="14" dur="500" fill="freeze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" dur="500" fill="freeze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 additive="repl">
                                        <p:cTn id="20" dur="500" fill="freeze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5" dur="500" fill="freeze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 additive="repl">
                                        <p:cTn id="26" dur="500" fill="freeze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CustomShape 1"/>
          <p:cNvSpPr/>
          <p:nvPr/>
        </p:nvSpPr>
        <p:spPr>
          <a:xfrm>
            <a:off x="23400" y="8640"/>
            <a:ext cx="9144360" cy="762120"/>
          </a:xfrm>
          <a:prstGeom prst="rect">
            <a:avLst/>
          </a:prstGeom>
          <a:noFill/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it-IT" sz="4400" b="1">
                <a:solidFill>
                  <a:srgbClr val="00B050"/>
                </a:solidFill>
                <a:latin typeface="Arial Black"/>
              </a:rPr>
              <a:t>Mozzagrogna</a:t>
            </a:r>
            <a:endParaRPr/>
          </a:p>
        </p:txBody>
      </p:sp>
      <p:sp>
        <p:nvSpPr>
          <p:cNvPr id="124" name="CustomShape 2"/>
          <p:cNvSpPr/>
          <p:nvPr/>
        </p:nvSpPr>
        <p:spPr>
          <a:xfrm>
            <a:off x="155520" y="-1494000"/>
            <a:ext cx="4762080" cy="3123720"/>
          </a:xfrm>
          <a:prstGeom prst="rect">
            <a:avLst/>
          </a:prstGeom>
          <a:noFill/>
        </p:spPr>
      </p:sp>
      <p:sp>
        <p:nvSpPr>
          <p:cNvPr id="125" name="CustomShape 3"/>
          <p:cNvSpPr/>
          <p:nvPr/>
        </p:nvSpPr>
        <p:spPr>
          <a:xfrm>
            <a:off x="307800" y="-1341360"/>
            <a:ext cx="4762080" cy="3123720"/>
          </a:xfrm>
          <a:prstGeom prst="rect">
            <a:avLst/>
          </a:prstGeom>
          <a:noFill/>
        </p:spPr>
      </p:sp>
      <p:sp>
        <p:nvSpPr>
          <p:cNvPr id="126" name="CustomShape 4"/>
          <p:cNvSpPr/>
          <p:nvPr/>
        </p:nvSpPr>
        <p:spPr>
          <a:xfrm>
            <a:off x="155520" y="-754200"/>
            <a:ext cx="2095200" cy="1571400"/>
          </a:xfrm>
          <a:prstGeom prst="rect">
            <a:avLst/>
          </a:prstGeom>
          <a:noFill/>
        </p:spPr>
      </p:sp>
      <p:pic>
        <p:nvPicPr>
          <p:cNvPr id="127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1203480" y="1340640"/>
            <a:ext cx="7048080" cy="46800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2536920" y="3865320"/>
            <a:ext cx="4350600" cy="2889000"/>
          </a:xfrm>
          <a:prstGeom prst="rect">
            <a:avLst/>
          </a:prstGeom>
        </p:spPr>
      </p:pic>
      <p:sp>
        <p:nvSpPr>
          <p:cNvPr id="129" name="CustomShape 1"/>
          <p:cNvSpPr/>
          <p:nvPr/>
        </p:nvSpPr>
        <p:spPr>
          <a:xfrm>
            <a:off x="23400" y="8640"/>
            <a:ext cx="9144360" cy="762120"/>
          </a:xfrm>
          <a:prstGeom prst="rect">
            <a:avLst/>
          </a:prstGeom>
          <a:noFill/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it-IT" sz="4400" b="1">
                <a:solidFill>
                  <a:srgbClr val="00B050"/>
                </a:solidFill>
                <a:latin typeface="Arial Black"/>
              </a:rPr>
              <a:t>Mozzagrogna</a:t>
            </a:r>
            <a:endParaRPr/>
          </a:p>
        </p:txBody>
      </p:sp>
      <p:sp>
        <p:nvSpPr>
          <p:cNvPr id="130" name="CustomShape 2"/>
          <p:cNvSpPr/>
          <p:nvPr/>
        </p:nvSpPr>
        <p:spPr>
          <a:xfrm>
            <a:off x="155520" y="-1494000"/>
            <a:ext cx="4762080" cy="3123720"/>
          </a:xfrm>
          <a:prstGeom prst="rect">
            <a:avLst/>
          </a:prstGeom>
          <a:noFill/>
        </p:spPr>
      </p:sp>
      <p:sp>
        <p:nvSpPr>
          <p:cNvPr id="131" name="CustomShape 3"/>
          <p:cNvSpPr/>
          <p:nvPr/>
        </p:nvSpPr>
        <p:spPr>
          <a:xfrm>
            <a:off x="307800" y="-1341360"/>
            <a:ext cx="4762080" cy="3123720"/>
          </a:xfrm>
          <a:prstGeom prst="rect">
            <a:avLst/>
          </a:prstGeom>
          <a:noFill/>
        </p:spPr>
      </p:sp>
      <p:sp>
        <p:nvSpPr>
          <p:cNvPr id="132" name="CustomShape 4"/>
          <p:cNvSpPr/>
          <p:nvPr/>
        </p:nvSpPr>
        <p:spPr>
          <a:xfrm>
            <a:off x="155520" y="-754200"/>
            <a:ext cx="2095200" cy="1571400"/>
          </a:xfrm>
          <a:prstGeom prst="rect">
            <a:avLst/>
          </a:prstGeom>
          <a:noFill/>
        </p:spPr>
      </p:sp>
      <p:sp>
        <p:nvSpPr>
          <p:cNvPr id="133" name="CustomShape 5"/>
          <p:cNvSpPr/>
          <p:nvPr/>
        </p:nvSpPr>
        <p:spPr>
          <a:xfrm>
            <a:off x="140760" y="3634560"/>
            <a:ext cx="1726560" cy="456120"/>
          </a:xfrm>
          <a:prstGeom prst="rect">
            <a:avLst/>
          </a:prstGeom>
          <a:noFill/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it-IT" sz="2400">
                <a:solidFill>
                  <a:srgbClr val="00B050"/>
                </a:solidFill>
                <a:latin typeface="Calibri"/>
              </a:rPr>
              <a:t>Main square</a:t>
            </a:r>
            <a:endParaRPr/>
          </a:p>
        </p:txBody>
      </p:sp>
      <p:pic>
        <p:nvPicPr>
          <p:cNvPr id="134" name="Picture 2"/>
          <p:cNvPicPr/>
          <p:nvPr/>
        </p:nvPicPr>
        <p:blipFill>
          <a:blip r:embed="rId4"/>
          <a:stretch>
            <a:fillRect/>
          </a:stretch>
        </p:blipFill>
        <p:spPr>
          <a:xfrm>
            <a:off x="6084000" y="817560"/>
            <a:ext cx="2507040" cy="2936880"/>
          </a:xfrm>
          <a:prstGeom prst="rect">
            <a:avLst/>
          </a:prstGeom>
        </p:spPr>
      </p:pic>
      <p:sp>
        <p:nvSpPr>
          <p:cNvPr id="135" name="CustomShape 6"/>
          <p:cNvSpPr/>
          <p:nvPr/>
        </p:nvSpPr>
        <p:spPr>
          <a:xfrm>
            <a:off x="1168920" y="6293160"/>
            <a:ext cx="1316520" cy="456120"/>
          </a:xfrm>
          <a:prstGeom prst="rect">
            <a:avLst/>
          </a:prstGeom>
          <a:noFill/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it-IT" sz="2400">
                <a:solidFill>
                  <a:srgbClr val="00B050"/>
                </a:solidFill>
                <a:latin typeface="Calibri"/>
              </a:rPr>
              <a:t>Old town</a:t>
            </a:r>
            <a:endParaRPr/>
          </a:p>
        </p:txBody>
      </p:sp>
      <p:pic>
        <p:nvPicPr>
          <p:cNvPr id="136" name="Picture 2"/>
          <p:cNvPicPr/>
          <p:nvPr/>
        </p:nvPicPr>
        <p:blipFill>
          <a:blip r:embed="rId5"/>
          <a:stretch>
            <a:fillRect/>
          </a:stretch>
        </p:blipFill>
        <p:spPr>
          <a:xfrm>
            <a:off x="133920" y="817560"/>
            <a:ext cx="5139720" cy="28706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repl">
                                        <p:cTn id="6" dur="500" fill="freeze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7" dur="500" fill="freeze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CustomShape 1"/>
          <p:cNvSpPr/>
          <p:nvPr/>
        </p:nvSpPr>
        <p:spPr>
          <a:xfrm>
            <a:off x="23400" y="8640"/>
            <a:ext cx="9144360" cy="686160"/>
          </a:xfrm>
          <a:prstGeom prst="rect">
            <a:avLst/>
          </a:prstGeom>
          <a:noFill/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it-IT" sz="3900" b="1">
                <a:solidFill>
                  <a:srgbClr val="00B050"/>
                </a:solidFill>
                <a:latin typeface="Arial Black"/>
              </a:rPr>
              <a:t>Mozzagrogna Primary school</a:t>
            </a:r>
            <a:endParaRPr/>
          </a:p>
        </p:txBody>
      </p:sp>
      <p:sp>
        <p:nvSpPr>
          <p:cNvPr id="138" name="CustomShape 2"/>
          <p:cNvSpPr/>
          <p:nvPr/>
        </p:nvSpPr>
        <p:spPr>
          <a:xfrm>
            <a:off x="5484600" y="908640"/>
            <a:ext cx="3382200" cy="467640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25560">
            <a:solidFill>
              <a:srgbClr val="FFFFFF"/>
            </a:solidFill>
            <a:round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it-IT" sz="2400">
                <a:solidFill>
                  <a:srgbClr val="FFFFFF"/>
                </a:solidFill>
                <a:latin typeface="Calibri"/>
              </a:rPr>
              <a:t>Pupil’s age: from 6 to 10</a:t>
            </a:r>
            <a:endParaRPr/>
          </a:p>
        </p:txBody>
      </p:sp>
      <p:sp>
        <p:nvSpPr>
          <p:cNvPr id="139" name="CustomShape 3"/>
          <p:cNvSpPr/>
          <p:nvPr/>
        </p:nvSpPr>
        <p:spPr>
          <a:xfrm>
            <a:off x="5484600" y="1628640"/>
            <a:ext cx="3382200" cy="467640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25560">
            <a:solidFill>
              <a:srgbClr val="FFFFFF"/>
            </a:solidFill>
            <a:round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it-IT" sz="2400">
                <a:solidFill>
                  <a:srgbClr val="FFFFFF"/>
                </a:solidFill>
                <a:latin typeface="Calibri"/>
              </a:rPr>
              <a:t>5 classes, 90  students</a:t>
            </a:r>
            <a:endParaRPr/>
          </a:p>
        </p:txBody>
      </p:sp>
      <p:sp>
        <p:nvSpPr>
          <p:cNvPr id="140" name="CustomShape 4"/>
          <p:cNvSpPr/>
          <p:nvPr/>
        </p:nvSpPr>
        <p:spPr>
          <a:xfrm>
            <a:off x="5484600" y="2364840"/>
            <a:ext cx="3382200" cy="939240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25560">
            <a:solidFill>
              <a:srgbClr val="FFFFFF"/>
            </a:solidFill>
            <a:round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it-IT" sz="2400">
                <a:solidFill>
                  <a:srgbClr val="FFFFFF"/>
                </a:solidFill>
                <a:latin typeface="Calibri"/>
              </a:rPr>
              <a:t>Interactive multimedia boards, IT lab</a:t>
            </a:r>
            <a:endParaRPr/>
          </a:p>
        </p:txBody>
      </p:sp>
      <p:pic>
        <p:nvPicPr>
          <p:cNvPr id="141" name="Picture 5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881280"/>
            <a:ext cx="5219640" cy="3325680"/>
          </a:xfrm>
          <a:prstGeom prst="rect">
            <a:avLst/>
          </a:prstGeom>
        </p:spPr>
      </p:pic>
      <p:pic>
        <p:nvPicPr>
          <p:cNvPr id="142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4534560" y="3688920"/>
            <a:ext cx="4609080" cy="31687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freeze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 additive="repl">
                                        <p:cTn id="8" dur="500" fill="freeze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freeze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 additive="repl">
                                        <p:cTn id="14" dur="500" fill="freeze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" dur="500" fill="freeze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 additive="repl">
                                        <p:cTn id="20" dur="500" fill="freeze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CustomShape 1"/>
          <p:cNvSpPr/>
          <p:nvPr/>
        </p:nvSpPr>
        <p:spPr>
          <a:xfrm>
            <a:off x="2988000" y="2853000"/>
            <a:ext cx="3093840" cy="1554840"/>
          </a:xfrm>
          <a:prstGeom prst="rect">
            <a:avLst/>
          </a:prstGeom>
          <a:noFill/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it-IT" sz="9600" b="1">
                <a:solidFill>
                  <a:srgbClr val="FFFF00"/>
                </a:solidFill>
                <a:latin typeface="Calibri"/>
              </a:rPr>
              <a:t>ITALY</a:t>
            </a:r>
            <a:endParaRPr/>
          </a:p>
        </p:txBody>
      </p:sp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CustomShape 1"/>
          <p:cNvSpPr/>
          <p:nvPr/>
        </p:nvSpPr>
        <p:spPr>
          <a:xfrm>
            <a:off x="23400" y="8640"/>
            <a:ext cx="9144360" cy="686160"/>
          </a:xfrm>
          <a:prstGeom prst="rect">
            <a:avLst/>
          </a:prstGeom>
          <a:noFill/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it-IT" sz="3900" b="1">
                <a:solidFill>
                  <a:srgbClr val="00B050"/>
                </a:solidFill>
                <a:latin typeface="Arial Black"/>
              </a:rPr>
              <a:t>Mozzagrogna Secondary school</a:t>
            </a:r>
            <a:endParaRPr/>
          </a:p>
        </p:txBody>
      </p:sp>
      <p:sp>
        <p:nvSpPr>
          <p:cNvPr id="144" name="CustomShape 2"/>
          <p:cNvSpPr/>
          <p:nvPr/>
        </p:nvSpPr>
        <p:spPr>
          <a:xfrm>
            <a:off x="5484600" y="908640"/>
            <a:ext cx="3382200" cy="467640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25560">
            <a:solidFill>
              <a:srgbClr val="FFFFFF"/>
            </a:solidFill>
            <a:round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it-IT" sz="2400">
                <a:solidFill>
                  <a:srgbClr val="FFFFFF"/>
                </a:solidFill>
                <a:latin typeface="Calibri"/>
              </a:rPr>
              <a:t>Pupil’s age: from 11 to 14</a:t>
            </a:r>
            <a:endParaRPr/>
          </a:p>
        </p:txBody>
      </p:sp>
      <p:sp>
        <p:nvSpPr>
          <p:cNvPr id="145" name="CustomShape 3"/>
          <p:cNvSpPr/>
          <p:nvPr/>
        </p:nvSpPr>
        <p:spPr>
          <a:xfrm>
            <a:off x="5484600" y="1628640"/>
            <a:ext cx="3382200" cy="467640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25560">
            <a:solidFill>
              <a:srgbClr val="FFFFFF"/>
            </a:solidFill>
            <a:round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it-IT" sz="2400">
                <a:solidFill>
                  <a:srgbClr val="FFFFFF"/>
                </a:solidFill>
                <a:latin typeface="Calibri"/>
              </a:rPr>
              <a:t>3 classes, 53  students</a:t>
            </a:r>
            <a:endParaRPr/>
          </a:p>
        </p:txBody>
      </p:sp>
      <p:sp>
        <p:nvSpPr>
          <p:cNvPr id="146" name="CustomShape 4"/>
          <p:cNvSpPr/>
          <p:nvPr/>
        </p:nvSpPr>
        <p:spPr>
          <a:xfrm>
            <a:off x="5484600" y="2364840"/>
            <a:ext cx="3382200" cy="939240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25560">
            <a:solidFill>
              <a:srgbClr val="FFFFFF"/>
            </a:solidFill>
            <a:round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it-IT" sz="2400">
                <a:solidFill>
                  <a:srgbClr val="FFFFFF"/>
                </a:solidFill>
                <a:latin typeface="Calibri"/>
              </a:rPr>
              <a:t>Interactive multimedia boards, gym, IT lab</a:t>
            </a:r>
            <a:endParaRPr/>
          </a:p>
        </p:txBody>
      </p:sp>
      <p:pic>
        <p:nvPicPr>
          <p:cNvPr id="147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23400" y="832680"/>
            <a:ext cx="4572000" cy="3429000"/>
          </a:xfrm>
          <a:prstGeom prst="rect">
            <a:avLst/>
          </a:prstGeom>
        </p:spPr>
      </p:pic>
      <p:pic>
        <p:nvPicPr>
          <p:cNvPr id="148" name="Picture 3"/>
          <p:cNvPicPr/>
          <p:nvPr/>
        </p:nvPicPr>
        <p:blipFill>
          <a:blip r:embed="rId3"/>
          <a:stretch>
            <a:fillRect/>
          </a:stretch>
        </p:blipFill>
        <p:spPr>
          <a:xfrm>
            <a:off x="4680360" y="3402360"/>
            <a:ext cx="4462920" cy="3466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freeze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 additive="repl">
                                        <p:cTn id="8" dur="500" fill="freeze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freeze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 additive="repl">
                                        <p:cTn id="14" dur="500" fill="freeze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" dur="500" fill="freeze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 additive="repl">
                                        <p:cTn id="20" dur="500" fill="freeze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CustomShape 1"/>
          <p:cNvSpPr/>
          <p:nvPr/>
        </p:nvSpPr>
        <p:spPr>
          <a:xfrm>
            <a:off x="23400" y="8640"/>
            <a:ext cx="9144360" cy="686160"/>
          </a:xfrm>
          <a:prstGeom prst="rect">
            <a:avLst/>
          </a:prstGeom>
          <a:noFill/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it-IT" sz="3900" b="1">
                <a:solidFill>
                  <a:srgbClr val="C00000"/>
                </a:solidFill>
                <a:latin typeface="Arial Black"/>
              </a:rPr>
              <a:t>Santa Maria Imbaro</a:t>
            </a:r>
            <a:endParaRPr/>
          </a:p>
        </p:txBody>
      </p:sp>
      <p:sp>
        <p:nvSpPr>
          <p:cNvPr id="150" name="CustomShape 2"/>
          <p:cNvSpPr/>
          <p:nvPr/>
        </p:nvSpPr>
        <p:spPr>
          <a:xfrm>
            <a:off x="155520" y="-1515960"/>
            <a:ext cx="4762080" cy="3161880"/>
          </a:xfrm>
          <a:prstGeom prst="rect">
            <a:avLst/>
          </a:prstGeom>
          <a:noFill/>
        </p:spPr>
      </p:sp>
      <p:pic>
        <p:nvPicPr>
          <p:cNvPr id="151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2214720" y="731880"/>
            <a:ext cx="4762080" cy="3161880"/>
          </a:xfrm>
          <a:prstGeom prst="rect">
            <a:avLst/>
          </a:prstGeom>
        </p:spPr>
      </p:pic>
      <p:sp>
        <p:nvSpPr>
          <p:cNvPr id="152" name="CustomShape 3"/>
          <p:cNvSpPr/>
          <p:nvPr/>
        </p:nvSpPr>
        <p:spPr>
          <a:xfrm>
            <a:off x="2692800" y="3789000"/>
            <a:ext cx="3805200" cy="456120"/>
          </a:xfrm>
          <a:prstGeom prst="rect">
            <a:avLst/>
          </a:prstGeom>
          <a:noFill/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it-IT" sz="2400">
                <a:solidFill>
                  <a:srgbClr val="00B050"/>
                </a:solidFill>
                <a:latin typeface="Calibri"/>
              </a:rPr>
              <a:t>Holy mother’s God Sanctuary</a:t>
            </a:r>
            <a:endParaRPr/>
          </a:p>
        </p:txBody>
      </p:sp>
      <p:pic>
        <p:nvPicPr>
          <p:cNvPr id="153" name="Picture 2"/>
          <p:cNvPicPr/>
          <p:nvPr/>
        </p:nvPicPr>
        <p:blipFill>
          <a:blip r:embed="rId3"/>
          <a:stretch>
            <a:fillRect/>
          </a:stretch>
        </p:blipFill>
        <p:spPr>
          <a:xfrm>
            <a:off x="5508000" y="4443480"/>
            <a:ext cx="3635640" cy="2414160"/>
          </a:xfrm>
          <a:prstGeom prst="rect">
            <a:avLst/>
          </a:prstGeom>
        </p:spPr>
      </p:pic>
      <p:pic>
        <p:nvPicPr>
          <p:cNvPr id="154" name="Picture 6"/>
          <p:cNvPicPr/>
          <p:nvPr/>
        </p:nvPicPr>
        <p:blipFill>
          <a:blip r:embed="rId4"/>
          <a:stretch>
            <a:fillRect/>
          </a:stretch>
        </p:blipFill>
        <p:spPr>
          <a:xfrm>
            <a:off x="-16200" y="4437000"/>
            <a:ext cx="4310640" cy="2420640"/>
          </a:xfrm>
          <a:prstGeom prst="rect">
            <a:avLst/>
          </a:prstGeom>
        </p:spPr>
      </p:pic>
      <p:sp>
        <p:nvSpPr>
          <p:cNvPr id="155" name="CustomShape 4"/>
          <p:cNvSpPr/>
          <p:nvPr/>
        </p:nvSpPr>
        <p:spPr>
          <a:xfrm>
            <a:off x="410760" y="4725000"/>
            <a:ext cx="1383480" cy="456120"/>
          </a:xfrm>
          <a:prstGeom prst="rect">
            <a:avLst/>
          </a:prstGeom>
          <a:noFill/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it-IT" sz="2400">
                <a:solidFill>
                  <a:srgbClr val="00B050"/>
                </a:solidFill>
                <a:latin typeface="Calibri"/>
              </a:rPr>
              <a:t>Town Hall</a:t>
            </a:r>
            <a:endParaRPr/>
          </a:p>
        </p:txBody>
      </p:sp>
      <p:sp>
        <p:nvSpPr>
          <p:cNvPr id="156" name="CustomShape 5"/>
          <p:cNvSpPr/>
          <p:nvPr/>
        </p:nvSpPr>
        <p:spPr>
          <a:xfrm>
            <a:off x="5871960" y="6396480"/>
            <a:ext cx="2998800" cy="456120"/>
          </a:xfrm>
          <a:prstGeom prst="rect">
            <a:avLst/>
          </a:prstGeom>
          <a:noFill/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it-IT" sz="2400">
                <a:solidFill>
                  <a:srgbClr val="00B050"/>
                </a:solidFill>
                <a:latin typeface="Calibri"/>
              </a:rPr>
              <a:t>Church of Holy mother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CustomShape 1"/>
          <p:cNvSpPr/>
          <p:nvPr/>
        </p:nvSpPr>
        <p:spPr>
          <a:xfrm>
            <a:off x="23400" y="8640"/>
            <a:ext cx="9144360" cy="686160"/>
          </a:xfrm>
          <a:prstGeom prst="rect">
            <a:avLst/>
          </a:prstGeom>
          <a:noFill/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it-IT" sz="3900" b="1">
                <a:solidFill>
                  <a:srgbClr val="C00000"/>
                </a:solidFill>
                <a:latin typeface="Arial Black"/>
              </a:rPr>
              <a:t>S. Maria Imbaro Primary school</a:t>
            </a:r>
            <a:endParaRPr/>
          </a:p>
        </p:txBody>
      </p:sp>
      <p:sp>
        <p:nvSpPr>
          <p:cNvPr id="158" name="CustomShape 2"/>
          <p:cNvSpPr/>
          <p:nvPr/>
        </p:nvSpPr>
        <p:spPr>
          <a:xfrm>
            <a:off x="5484600" y="908640"/>
            <a:ext cx="3382200" cy="467640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25560">
            <a:solidFill>
              <a:srgbClr val="FFFFFF"/>
            </a:solidFill>
            <a:round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it-IT" sz="2400">
                <a:solidFill>
                  <a:srgbClr val="FFFFFF"/>
                </a:solidFill>
                <a:latin typeface="Calibri"/>
              </a:rPr>
              <a:t>Pupil’s age: from 6 to 10</a:t>
            </a:r>
            <a:endParaRPr/>
          </a:p>
        </p:txBody>
      </p:sp>
      <p:sp>
        <p:nvSpPr>
          <p:cNvPr id="159" name="CustomShape 3"/>
          <p:cNvSpPr/>
          <p:nvPr/>
        </p:nvSpPr>
        <p:spPr>
          <a:xfrm>
            <a:off x="5484600" y="1628640"/>
            <a:ext cx="3382200" cy="467640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25560">
            <a:solidFill>
              <a:srgbClr val="FFFFFF"/>
            </a:solidFill>
            <a:round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it-IT" sz="2400">
                <a:solidFill>
                  <a:srgbClr val="FFFFFF"/>
                </a:solidFill>
                <a:latin typeface="Calibri"/>
              </a:rPr>
              <a:t>3 classes, 53  students</a:t>
            </a:r>
            <a:endParaRPr/>
          </a:p>
        </p:txBody>
      </p:sp>
      <p:sp>
        <p:nvSpPr>
          <p:cNvPr id="160" name="CustomShape 4"/>
          <p:cNvSpPr/>
          <p:nvPr/>
        </p:nvSpPr>
        <p:spPr>
          <a:xfrm>
            <a:off x="5484600" y="2364840"/>
            <a:ext cx="3382200" cy="939240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25560">
            <a:solidFill>
              <a:srgbClr val="FFFFFF"/>
            </a:solidFill>
            <a:round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it-IT" sz="2400">
                <a:solidFill>
                  <a:srgbClr val="FFFFFF"/>
                </a:solidFill>
                <a:latin typeface="Calibri"/>
              </a:rPr>
              <a:t>Interactive multimedia boards, gym, IT lab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freeze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 additive="repl">
                                        <p:cTn id="8" dur="500" fill="freeze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freeze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 additive="repl">
                                        <p:cTn id="14" dur="500" fill="freeze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" dur="500" fill="freeze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 additive="repl">
                                        <p:cTn id="20" dur="500" fill="freeze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CustomShape 1"/>
          <p:cNvSpPr/>
          <p:nvPr/>
        </p:nvSpPr>
        <p:spPr>
          <a:xfrm>
            <a:off x="5508000" y="912960"/>
            <a:ext cx="3635640" cy="1341000"/>
          </a:xfrm>
          <a:prstGeom prst="rect">
            <a:avLst/>
          </a:prstGeom>
          <a:noFill/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it-IT" sz="3200" b="1">
                <a:solidFill>
                  <a:srgbClr val="1F497D"/>
                </a:solidFill>
                <a:latin typeface="Arial Black"/>
              </a:rPr>
              <a:t>Surroundings :</a:t>
            </a:r>
            <a:endParaRPr/>
          </a:p>
          <a:p>
            <a:pPr algn="ctr">
              <a:lnSpc>
                <a:spcPct val="100000"/>
              </a:lnSpc>
            </a:pPr>
            <a:endParaRPr/>
          </a:p>
          <a:p>
            <a:pPr algn="ctr">
              <a:lnSpc>
                <a:spcPct val="100000"/>
              </a:lnSpc>
            </a:pPr>
            <a:r>
              <a:rPr lang="it-IT" sz="3900" b="1">
                <a:solidFill>
                  <a:srgbClr val="1F497D"/>
                </a:solidFill>
                <a:latin typeface="Arial Black"/>
              </a:rPr>
              <a:t> Lanciano</a:t>
            </a:r>
            <a:endParaRPr/>
          </a:p>
        </p:txBody>
      </p:sp>
      <p:sp>
        <p:nvSpPr>
          <p:cNvPr id="162" name="CustomShape 2"/>
          <p:cNvSpPr/>
          <p:nvPr/>
        </p:nvSpPr>
        <p:spPr>
          <a:xfrm>
            <a:off x="155520" y="-830160"/>
            <a:ext cx="2628720" cy="1742760"/>
          </a:xfrm>
          <a:prstGeom prst="rect">
            <a:avLst/>
          </a:prstGeom>
          <a:noFill/>
        </p:spPr>
      </p:sp>
      <p:pic>
        <p:nvPicPr>
          <p:cNvPr id="163" name="Picture 7"/>
          <p:cNvPicPr/>
          <p:nvPr/>
        </p:nvPicPr>
        <p:blipFill>
          <a:blip r:embed="rId3"/>
          <a:stretch>
            <a:fillRect/>
          </a:stretch>
        </p:blipFill>
        <p:spPr>
          <a:xfrm>
            <a:off x="4963680" y="3524760"/>
            <a:ext cx="4164120" cy="3332880"/>
          </a:xfrm>
          <a:prstGeom prst="rect">
            <a:avLst/>
          </a:prstGeom>
        </p:spPr>
      </p:pic>
      <p:pic>
        <p:nvPicPr>
          <p:cNvPr id="164" name="Picture 5"/>
          <p:cNvPicPr/>
          <p:nvPr/>
        </p:nvPicPr>
        <p:blipFill>
          <a:blip r:embed="rId4"/>
          <a:stretch>
            <a:fillRect/>
          </a:stretch>
        </p:blipFill>
        <p:spPr>
          <a:xfrm>
            <a:off x="109440" y="3240"/>
            <a:ext cx="5349960" cy="3569400"/>
          </a:xfrm>
          <a:prstGeom prst="rect">
            <a:avLst/>
          </a:prstGeom>
        </p:spPr>
      </p:pic>
      <p:sp>
        <p:nvSpPr>
          <p:cNvPr id="165" name="CustomShape 3"/>
          <p:cNvSpPr/>
          <p:nvPr/>
        </p:nvSpPr>
        <p:spPr>
          <a:xfrm>
            <a:off x="387360" y="3587760"/>
            <a:ext cx="3876840" cy="456120"/>
          </a:xfrm>
          <a:prstGeom prst="rect">
            <a:avLst/>
          </a:prstGeom>
          <a:noFill/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it-IT" sz="2400">
                <a:solidFill>
                  <a:srgbClr val="1F497D"/>
                </a:solidFill>
                <a:latin typeface="Calibri"/>
              </a:rPr>
              <a:t>Piazza Plebiscito, Main square</a:t>
            </a:r>
            <a:endParaRPr/>
          </a:p>
        </p:txBody>
      </p:sp>
      <p:sp>
        <p:nvSpPr>
          <p:cNvPr id="166" name="CustomShape 4"/>
          <p:cNvSpPr/>
          <p:nvPr/>
        </p:nvSpPr>
        <p:spPr>
          <a:xfrm>
            <a:off x="786240" y="6396480"/>
            <a:ext cx="4166280" cy="456120"/>
          </a:xfrm>
          <a:prstGeom prst="rect">
            <a:avLst/>
          </a:prstGeom>
          <a:noFill/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it-IT" sz="2400">
                <a:solidFill>
                  <a:srgbClr val="1F497D"/>
                </a:solidFill>
                <a:latin typeface="Calibri"/>
              </a:rPr>
              <a:t>Church of Santa Maria maggiore</a:t>
            </a:r>
            <a:endParaRPr/>
          </a:p>
        </p:txBody>
      </p:sp>
      <p:pic>
        <p:nvPicPr>
          <p:cNvPr id="167" name="Picture 2"/>
          <p:cNvPicPr/>
          <p:nvPr/>
        </p:nvPicPr>
        <p:blipFill>
          <a:blip r:embed="rId5"/>
          <a:stretch>
            <a:fillRect/>
          </a:stretch>
        </p:blipFill>
        <p:spPr>
          <a:xfrm>
            <a:off x="802080" y="4179240"/>
            <a:ext cx="3047760" cy="202356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1187640" y="836640"/>
            <a:ext cx="7057800" cy="4710600"/>
          </a:xfrm>
          <a:prstGeom prst="rect">
            <a:avLst/>
          </a:prstGeom>
        </p:spPr>
      </p:pic>
      <p:sp>
        <p:nvSpPr>
          <p:cNvPr id="169" name="CustomShape 1"/>
          <p:cNvSpPr/>
          <p:nvPr/>
        </p:nvSpPr>
        <p:spPr>
          <a:xfrm>
            <a:off x="23400" y="3357000"/>
            <a:ext cx="9144360" cy="686160"/>
          </a:xfrm>
          <a:prstGeom prst="rect">
            <a:avLst/>
          </a:prstGeom>
          <a:noFill/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it-IT" sz="3900" b="1">
                <a:solidFill>
                  <a:srgbClr val="984807"/>
                </a:solidFill>
                <a:latin typeface="Arial Black"/>
              </a:rPr>
              <a:t>Some of our projects</a:t>
            </a:r>
            <a:endParaRPr/>
          </a:p>
        </p:txBody>
      </p:sp>
      <p:pic>
        <p:nvPicPr>
          <p:cNvPr id="170" name="Picture 1"/>
          <p:cNvPicPr/>
          <p:nvPr/>
        </p:nvPicPr>
        <p:blipFill>
          <a:blip r:embed="rId3"/>
          <a:stretch>
            <a:fillRect/>
          </a:stretch>
        </p:blipFill>
        <p:spPr>
          <a:xfrm>
            <a:off x="7567560" y="700920"/>
            <a:ext cx="1037880" cy="1361880"/>
          </a:xfrm>
          <a:prstGeom prst="rect">
            <a:avLst/>
          </a:prstGeom>
        </p:spPr>
      </p:pic>
      <p:sp>
        <p:nvSpPr>
          <p:cNvPr id="171" name="CustomShape 2"/>
          <p:cNvSpPr/>
          <p:nvPr/>
        </p:nvSpPr>
        <p:spPr>
          <a:xfrm>
            <a:off x="1219320" y="5836680"/>
            <a:ext cx="6557400" cy="821880"/>
          </a:xfrm>
          <a:prstGeom prst="rect">
            <a:avLst/>
          </a:prstGeom>
          <a:noFill/>
        </p:spPr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it-IT" sz="2400" b="1">
                <a:solidFill>
                  <a:srgbClr val="000000"/>
                </a:solidFill>
                <a:latin typeface="Calibri"/>
              </a:rPr>
              <a:t>Partnership with Volunteer association «For Life», </a:t>
            </a:r>
            <a:endParaRPr/>
          </a:p>
          <a:p>
            <a:pPr algn="ctr">
              <a:lnSpc>
                <a:spcPct val="100000"/>
              </a:lnSpc>
            </a:pPr>
            <a:r>
              <a:rPr lang="it-IT" sz="2400" b="1">
                <a:solidFill>
                  <a:srgbClr val="000000"/>
                </a:solidFill>
                <a:latin typeface="Calibri"/>
              </a:rPr>
              <a:t>for helping children in Kenya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in" filter="fade">
                                      <p:cBhvr additive="repl">
                                        <p:cTn id="6" dur="500" fill="freeze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2" dur="1000" fill="freeze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3" dur="1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1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7" dur="1000" fill="freeze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8" dur="10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" dur="10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2" dur="1000" fill="freeze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3" dur="10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10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-3960" y="0"/>
            <a:ext cx="9147600" cy="6857640"/>
          </a:xfrm>
          <a:prstGeom prst="rect">
            <a:avLst/>
          </a:prstGeom>
        </p:spPr>
      </p:pic>
      <p:pic>
        <p:nvPicPr>
          <p:cNvPr id="173" name="Picture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848120" cy="6857640"/>
          </a:xfrm>
          <a:prstGeom prst="rect">
            <a:avLst/>
          </a:prstGeom>
          <a:ln>
            <a:solidFill>
              <a:srgbClr val="262626"/>
            </a:solidFill>
          </a:ln>
        </p:spPr>
      </p:pic>
      <p:pic>
        <p:nvPicPr>
          <p:cNvPr id="174" name="Picture 3"/>
          <p:cNvPicPr/>
          <p:nvPr/>
        </p:nvPicPr>
        <p:blipFill>
          <a:blip r:embed="rId4"/>
          <a:stretch>
            <a:fillRect/>
          </a:stretch>
        </p:blipFill>
        <p:spPr>
          <a:xfrm>
            <a:off x="5724000" y="981000"/>
            <a:ext cx="2518920" cy="836280"/>
          </a:xfrm>
          <a:prstGeom prst="rect">
            <a:avLst/>
          </a:prstGeom>
        </p:spPr>
      </p:pic>
      <p:sp>
        <p:nvSpPr>
          <p:cNvPr id="175" name="CustomShape 1"/>
          <p:cNvSpPr/>
          <p:nvPr/>
        </p:nvSpPr>
        <p:spPr>
          <a:xfrm>
            <a:off x="5177880" y="93240"/>
            <a:ext cx="3611880" cy="699840"/>
          </a:xfrm>
          <a:prstGeom prst="rect">
            <a:avLst/>
          </a:prstGeom>
          <a:noFill/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it-IT" sz="4000" b="1">
                <a:solidFill>
                  <a:srgbClr val="984807"/>
                </a:solidFill>
                <a:latin typeface="comic"/>
              </a:rPr>
              <a:t>100 schools</a:t>
            </a:r>
            <a:endParaRPr/>
          </a:p>
        </p:txBody>
      </p:sp>
      <p:sp>
        <p:nvSpPr>
          <p:cNvPr id="176" name="CustomShape 2"/>
          <p:cNvSpPr/>
          <p:nvPr/>
        </p:nvSpPr>
        <p:spPr>
          <a:xfrm>
            <a:off x="5160240" y="2061000"/>
            <a:ext cx="3611880" cy="3107880"/>
          </a:xfrm>
          <a:prstGeom prst="rect">
            <a:avLst/>
          </a:prstGeom>
          <a:noFill/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it-IT">
                <a:solidFill>
                  <a:srgbClr val="000000"/>
                </a:solidFill>
                <a:latin typeface="Calibri"/>
              </a:rPr>
              <a:t>In partnership with Art Lyceum in Lanciano. The project focuses on a multiplicity of paths of intercultural education for pupils of different ages, backgrounds, cultural identity. Students are guided to re-knowing the territory, include individual stories and project them into the world with a more conscious identity, including through the web.</a:t>
            </a: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pic>
        <p:nvPicPr>
          <p:cNvPr id="177" name="Picture 6"/>
          <p:cNvPicPr/>
          <p:nvPr/>
        </p:nvPicPr>
        <p:blipFill>
          <a:blip r:embed="rId5"/>
          <a:stretch>
            <a:fillRect/>
          </a:stretch>
        </p:blipFill>
        <p:spPr>
          <a:xfrm>
            <a:off x="5177880" y="5301360"/>
            <a:ext cx="747000" cy="1287000"/>
          </a:xfrm>
          <a:prstGeom prst="rect">
            <a:avLst/>
          </a:prstGeom>
        </p:spPr>
      </p:pic>
      <p:sp>
        <p:nvSpPr>
          <p:cNvPr id="178" name="CustomShape 3"/>
          <p:cNvSpPr/>
          <p:nvPr/>
        </p:nvSpPr>
        <p:spPr>
          <a:xfrm>
            <a:off x="6095520" y="5661360"/>
            <a:ext cx="2887560" cy="639000"/>
          </a:xfrm>
          <a:prstGeom prst="rect">
            <a:avLst/>
          </a:prstGeom>
          <a:noFill/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it-IT">
                <a:solidFill>
                  <a:srgbClr val="FF0000"/>
                </a:solidFill>
                <a:latin typeface="Comic Sans MS"/>
              </a:rPr>
              <a:t>Winner of the first prize</a:t>
            </a:r>
            <a:endParaRPr/>
          </a:p>
          <a:p>
            <a:pPr>
              <a:lnSpc>
                <a:spcPct val="100000"/>
              </a:lnSpc>
            </a:pPr>
            <a:r>
              <a:rPr lang="it-IT">
                <a:solidFill>
                  <a:srgbClr val="FF0000"/>
                </a:solidFill>
                <a:latin typeface="Comic Sans MS"/>
              </a:rPr>
              <a:t> on a national contest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CustomShape 1"/>
          <p:cNvSpPr/>
          <p:nvPr/>
        </p:nvSpPr>
        <p:spPr>
          <a:xfrm>
            <a:off x="755640" y="67320"/>
            <a:ext cx="7632360" cy="1308600"/>
          </a:xfrm>
          <a:prstGeom prst="rect">
            <a:avLst/>
          </a:prstGeom>
          <a:noFill/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it-IT" sz="4000" b="1">
                <a:solidFill>
                  <a:srgbClr val="984807"/>
                </a:solidFill>
                <a:latin typeface="comic"/>
              </a:rPr>
              <a:t>Beauty will save the world</a:t>
            </a:r>
            <a:endParaRPr/>
          </a:p>
        </p:txBody>
      </p:sp>
      <p:sp>
        <p:nvSpPr>
          <p:cNvPr id="180" name="CustomShape 2"/>
          <p:cNvSpPr/>
          <p:nvPr/>
        </p:nvSpPr>
        <p:spPr>
          <a:xfrm>
            <a:off x="414360" y="4869000"/>
            <a:ext cx="3735000" cy="1187640"/>
          </a:xfrm>
          <a:prstGeom prst="rect">
            <a:avLst/>
          </a:prstGeom>
          <a:noFill/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it-IT" sz="2400">
                <a:solidFill>
                  <a:srgbClr val="000000"/>
                </a:solidFill>
                <a:latin typeface="Calibri"/>
              </a:rPr>
              <a:t>Primary school students </a:t>
            </a:r>
            <a:endParaRPr/>
          </a:p>
          <a:p>
            <a:pPr>
              <a:lnSpc>
                <a:spcPct val="100000"/>
              </a:lnSpc>
            </a:pPr>
            <a:r>
              <a:rPr lang="it-IT" sz="2400">
                <a:solidFill>
                  <a:srgbClr val="000000"/>
                </a:solidFill>
                <a:latin typeface="Calibri"/>
              </a:rPr>
              <a:t>adopt a monument: </a:t>
            </a:r>
            <a:endParaRPr/>
          </a:p>
          <a:p>
            <a:pPr>
              <a:lnSpc>
                <a:spcPct val="100000"/>
              </a:lnSpc>
            </a:pPr>
            <a:r>
              <a:rPr lang="it-IT" sz="2400">
                <a:solidFill>
                  <a:srgbClr val="000000"/>
                </a:solidFill>
                <a:latin typeface="Calibri"/>
              </a:rPr>
              <a:t>Abbey of Saint John in Venus</a:t>
            </a:r>
            <a:endParaRPr/>
          </a:p>
        </p:txBody>
      </p:sp>
      <p:pic>
        <p:nvPicPr>
          <p:cNvPr id="181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229680" y="714240"/>
            <a:ext cx="5916600" cy="3845520"/>
          </a:xfrm>
          <a:prstGeom prst="rect">
            <a:avLst/>
          </a:prstGeom>
        </p:spPr>
      </p:pic>
      <p:pic>
        <p:nvPicPr>
          <p:cNvPr id="182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4860000" y="3966480"/>
            <a:ext cx="4394520" cy="289116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Segnaposto contenuto 4"/>
          <p:cNvPicPr/>
          <p:nvPr/>
        </p:nvPicPr>
        <p:blipFill>
          <a:blip r:embed="rId2"/>
          <a:stretch>
            <a:fillRect/>
          </a:stretch>
        </p:blipFill>
        <p:spPr>
          <a:xfrm>
            <a:off x="1137240" y="738360"/>
            <a:ext cx="6899040" cy="5395320"/>
          </a:xfrm>
          <a:prstGeom prst="rect">
            <a:avLst/>
          </a:prstGeom>
        </p:spPr>
      </p:pic>
      <p:pic>
        <p:nvPicPr>
          <p:cNvPr id="184" name="Picture 3"/>
          <p:cNvPicPr/>
          <p:nvPr/>
        </p:nvPicPr>
        <p:blipFill>
          <a:blip r:embed="rId3"/>
          <a:stretch>
            <a:fillRect/>
          </a:stretch>
        </p:blipFill>
        <p:spPr>
          <a:xfrm rot="20246400">
            <a:off x="422640" y="461520"/>
            <a:ext cx="1673640" cy="1255320"/>
          </a:xfrm>
          <a:prstGeom prst="rect">
            <a:avLst/>
          </a:prstGeom>
        </p:spPr>
      </p:pic>
      <p:sp>
        <p:nvSpPr>
          <p:cNvPr id="185" name="CustomShape 1"/>
          <p:cNvSpPr/>
          <p:nvPr/>
        </p:nvSpPr>
        <p:spPr>
          <a:xfrm>
            <a:off x="496080" y="6319440"/>
            <a:ext cx="8180640" cy="456120"/>
          </a:xfrm>
          <a:prstGeom prst="rect">
            <a:avLst/>
          </a:prstGeom>
          <a:noFill/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it-IT" sz="2400">
                <a:solidFill>
                  <a:srgbClr val="000000"/>
                </a:solidFill>
                <a:latin typeface="Calibri"/>
              </a:rPr>
              <a:t>«</a:t>
            </a:r>
            <a:r>
              <a:rPr lang="it-IT" sz="2400" b="1">
                <a:solidFill>
                  <a:srgbClr val="000000"/>
                </a:solidFill>
                <a:latin typeface="Calibri"/>
              </a:rPr>
              <a:t>Let’s diversify</a:t>
            </a:r>
            <a:r>
              <a:rPr lang="it-IT" sz="2400">
                <a:solidFill>
                  <a:srgbClr val="000000"/>
                </a:solidFill>
                <a:latin typeface="Calibri"/>
              </a:rPr>
              <a:t>» (Differenziamoci): recycling in Secondary school</a:t>
            </a:r>
            <a:endParaRPr/>
          </a:p>
        </p:txBody>
      </p:sp>
      <p:sp>
        <p:nvSpPr>
          <p:cNvPr id="186" name="CustomShape 2"/>
          <p:cNvSpPr/>
          <p:nvPr/>
        </p:nvSpPr>
        <p:spPr>
          <a:xfrm>
            <a:off x="2498400" y="160920"/>
            <a:ext cx="4176000" cy="699840"/>
          </a:xfrm>
          <a:prstGeom prst="rect">
            <a:avLst/>
          </a:prstGeom>
          <a:noFill/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it-IT" sz="4000" b="1">
                <a:solidFill>
                  <a:srgbClr val="808080"/>
                </a:solidFill>
                <a:latin typeface="comic"/>
              </a:rPr>
              <a:t>Let’s diversify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diamond(in)">
                                      <p:cBhvr additive="repl">
                                        <p:cTn id="7" dur="2000" fill="freeze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1259640" y="908640"/>
            <a:ext cx="6619680" cy="4964760"/>
          </a:xfrm>
          <a:prstGeom prst="rect">
            <a:avLst/>
          </a:prstGeom>
        </p:spPr>
      </p:pic>
      <p:sp>
        <p:nvSpPr>
          <p:cNvPr id="188" name="CustomShape 1"/>
          <p:cNvSpPr/>
          <p:nvPr/>
        </p:nvSpPr>
        <p:spPr>
          <a:xfrm>
            <a:off x="1293120" y="5875920"/>
            <a:ext cx="6897240" cy="821880"/>
          </a:xfrm>
          <a:prstGeom prst="rect">
            <a:avLst/>
          </a:prstGeom>
          <a:noFill/>
        </p:spPr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it-IT" sz="2400">
                <a:solidFill>
                  <a:srgbClr val="000000"/>
                </a:solidFill>
                <a:latin typeface="Calibri"/>
              </a:rPr>
              <a:t>Olive harvest in the school to make oil.</a:t>
            </a:r>
            <a:endParaRPr/>
          </a:p>
          <a:p>
            <a:pPr algn="ctr">
              <a:lnSpc>
                <a:spcPct val="100000"/>
              </a:lnSpc>
            </a:pPr>
            <a:r>
              <a:rPr lang="it-IT" sz="2400">
                <a:solidFill>
                  <a:srgbClr val="000000"/>
                </a:solidFill>
                <a:latin typeface="Calibri"/>
              </a:rPr>
              <a:t>Bread production at school to prepare «bread and oil»</a:t>
            </a:r>
            <a:endParaRPr/>
          </a:p>
        </p:txBody>
      </p:sp>
      <p:pic>
        <p:nvPicPr>
          <p:cNvPr id="189" name="Picture 2"/>
          <p:cNvPicPr/>
          <p:nvPr/>
        </p:nvPicPr>
        <p:blipFill>
          <a:blip r:embed="rId3"/>
          <a:stretch>
            <a:fillRect/>
          </a:stretch>
        </p:blipFill>
        <p:spPr>
          <a:xfrm>
            <a:off x="768960" y="548640"/>
            <a:ext cx="956520" cy="3174480"/>
          </a:xfrm>
          <a:prstGeom prst="rect">
            <a:avLst/>
          </a:prstGeom>
        </p:spPr>
      </p:pic>
      <p:sp>
        <p:nvSpPr>
          <p:cNvPr id="190" name="CustomShape 2"/>
          <p:cNvSpPr/>
          <p:nvPr/>
        </p:nvSpPr>
        <p:spPr>
          <a:xfrm>
            <a:off x="2481480" y="67320"/>
            <a:ext cx="4176000" cy="699840"/>
          </a:xfrm>
          <a:prstGeom prst="rect">
            <a:avLst/>
          </a:prstGeom>
          <a:noFill/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it-IT" sz="4000" b="1">
                <a:solidFill>
                  <a:srgbClr val="984807"/>
                </a:solidFill>
                <a:latin typeface="comic"/>
              </a:rPr>
              <a:t>Oil and bread</a:t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CustomShape 1"/>
          <p:cNvSpPr/>
          <p:nvPr/>
        </p:nvSpPr>
        <p:spPr>
          <a:xfrm>
            <a:off x="-720" y="4335480"/>
            <a:ext cx="9144360" cy="914760"/>
          </a:xfrm>
          <a:prstGeom prst="rect">
            <a:avLst/>
          </a:prstGeom>
          <a:noFill/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it-IT" sz="5400" b="1">
                <a:solidFill>
                  <a:srgbClr val="C00000"/>
                </a:solidFill>
                <a:latin typeface="Comic Sans MS"/>
              </a:rPr>
              <a:t>SEE YOU IN ITALY!</a:t>
            </a:r>
            <a:endParaRPr/>
          </a:p>
        </p:txBody>
      </p:sp>
      <p:pic>
        <p:nvPicPr>
          <p:cNvPr id="192" name="Picture 2"/>
          <p:cNvPicPr/>
          <p:nvPr/>
        </p:nvPicPr>
        <p:blipFill>
          <a:blip r:embed="rId2"/>
          <a:stretch>
            <a:fillRect/>
          </a:stretch>
        </p:blipFill>
        <p:spPr>
          <a:xfrm rot="18372000">
            <a:off x="2949840" y="563400"/>
            <a:ext cx="2875320" cy="3485520"/>
          </a:xfrm>
          <a:prstGeom prst="rect">
            <a:avLst/>
          </a:prstGeom>
        </p:spPr>
      </p:pic>
    </p:spTree>
  </p:cSld>
  <p:clrMapOvr>
    <a:masterClrMapping/>
  </p:clrMapOvr>
  <p:transition spd="slow">
    <p:blinds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CustomShape 1"/>
          <p:cNvSpPr/>
          <p:nvPr/>
        </p:nvSpPr>
        <p:spPr>
          <a:xfrm>
            <a:off x="155520" y="-1790640"/>
            <a:ext cx="4990680" cy="3742920"/>
          </a:xfrm>
          <a:prstGeom prst="rect">
            <a:avLst/>
          </a:prstGeom>
          <a:noFill/>
        </p:spPr>
      </p:sp>
      <p:sp>
        <p:nvSpPr>
          <p:cNvPr id="47" name="CustomShape 2"/>
          <p:cNvSpPr/>
          <p:nvPr/>
        </p:nvSpPr>
        <p:spPr>
          <a:xfrm>
            <a:off x="18000" y="188640"/>
            <a:ext cx="9144360" cy="1432440"/>
          </a:xfrm>
          <a:prstGeom prst="rect">
            <a:avLst/>
          </a:prstGeom>
          <a:noFill/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it-IT" sz="4400" b="1">
                <a:solidFill>
                  <a:srgbClr val="000000"/>
                </a:solidFill>
                <a:latin typeface="Arial Black"/>
              </a:rPr>
              <a:t>We could have spoken about </a:t>
            </a:r>
            <a:endParaRPr/>
          </a:p>
          <a:p>
            <a:pPr algn="ctr">
              <a:lnSpc>
                <a:spcPct val="100000"/>
              </a:lnSpc>
            </a:pPr>
            <a:r>
              <a:rPr lang="it-IT" sz="4400" b="1">
                <a:solidFill>
                  <a:srgbClr val="000000"/>
                </a:solidFill>
                <a:latin typeface="Arial Black"/>
              </a:rPr>
              <a:t>Rome</a:t>
            </a:r>
            <a:endParaRPr/>
          </a:p>
        </p:txBody>
      </p:sp>
      <p:sp>
        <p:nvSpPr>
          <p:cNvPr id="48" name="CustomShape 3"/>
          <p:cNvSpPr/>
          <p:nvPr/>
        </p:nvSpPr>
        <p:spPr>
          <a:xfrm>
            <a:off x="155520" y="-1790640"/>
            <a:ext cx="5609880" cy="3742920"/>
          </a:xfrm>
          <a:prstGeom prst="rect">
            <a:avLst/>
          </a:prstGeom>
          <a:noFill/>
        </p:spPr>
      </p:sp>
      <p:sp>
        <p:nvSpPr>
          <p:cNvPr id="49" name="CustomShape 4"/>
          <p:cNvSpPr/>
          <p:nvPr/>
        </p:nvSpPr>
        <p:spPr>
          <a:xfrm>
            <a:off x="3636000" y="1434960"/>
            <a:ext cx="2232000" cy="639000"/>
          </a:xfrm>
          <a:prstGeom prst="rect">
            <a:avLst/>
          </a:prstGeom>
          <a:noFill/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it-IT" sz="3600" b="1">
                <a:solidFill>
                  <a:srgbClr val="C00000"/>
                </a:solidFill>
                <a:latin typeface="Comic Sans MS"/>
              </a:rPr>
              <a:t>…BUT…</a:t>
            </a:r>
            <a:endParaRPr/>
          </a:p>
        </p:txBody>
      </p:sp>
      <p:pic>
        <p:nvPicPr>
          <p:cNvPr id="50" name="Picture 2"/>
          <p:cNvPicPr/>
          <p:nvPr/>
        </p:nvPicPr>
        <p:blipFill>
          <a:blip r:embed="rId3"/>
          <a:stretch>
            <a:fillRect/>
          </a:stretch>
        </p:blipFill>
        <p:spPr>
          <a:xfrm>
            <a:off x="1907640" y="1952640"/>
            <a:ext cx="6260040" cy="4696560"/>
          </a:xfrm>
          <a:prstGeom prst="rect">
            <a:avLst/>
          </a:prstGeom>
        </p:spPr>
      </p:pic>
      <p:pic>
        <p:nvPicPr>
          <p:cNvPr id="51" name="Picture 5"/>
          <p:cNvPicPr/>
          <p:nvPr/>
        </p:nvPicPr>
        <p:blipFill>
          <a:blip r:embed="rId4"/>
          <a:stretch>
            <a:fillRect/>
          </a:stretch>
        </p:blipFill>
        <p:spPr>
          <a:xfrm>
            <a:off x="0" y="2081160"/>
            <a:ext cx="9193320" cy="4596120"/>
          </a:xfrm>
          <a:prstGeom prst="rect">
            <a:avLst/>
          </a:prstGeom>
        </p:spPr>
      </p:pic>
    </p:spTree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repl">
                                        <p:cTn id="6" dur="500" fill="freeze"/>
                                        <p:tgtEl>
                                          <p:spTgt spid="5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bool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7" dur="500" fill="freeze"/>
                                        <p:tgtEl>
                                          <p:spTgt spid="5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bool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freeze"/>
                                        <p:tgtEl>
                                          <p:spTgt spid="5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36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 fill="freeze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3" dur="500" fill="freeze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CustomShape 1"/>
          <p:cNvSpPr/>
          <p:nvPr/>
        </p:nvSpPr>
        <p:spPr>
          <a:xfrm>
            <a:off x="155520" y="-1790640"/>
            <a:ext cx="4990680" cy="3742920"/>
          </a:xfrm>
          <a:prstGeom prst="rect">
            <a:avLst/>
          </a:prstGeom>
          <a:noFill/>
        </p:spPr>
      </p:sp>
      <p:sp>
        <p:nvSpPr>
          <p:cNvPr id="53" name="CustomShape 2"/>
          <p:cNvSpPr/>
          <p:nvPr/>
        </p:nvSpPr>
        <p:spPr>
          <a:xfrm>
            <a:off x="18000" y="188640"/>
            <a:ext cx="9144360" cy="1432440"/>
          </a:xfrm>
          <a:prstGeom prst="rect">
            <a:avLst/>
          </a:prstGeom>
          <a:noFill/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it-IT" sz="4400" b="1">
                <a:solidFill>
                  <a:srgbClr val="000000"/>
                </a:solidFill>
                <a:latin typeface="Arial Black"/>
              </a:rPr>
              <a:t>We could have spoken about </a:t>
            </a:r>
            <a:endParaRPr/>
          </a:p>
          <a:p>
            <a:pPr algn="ctr">
              <a:lnSpc>
                <a:spcPct val="100000"/>
              </a:lnSpc>
            </a:pPr>
            <a:r>
              <a:rPr lang="it-IT" sz="4400" b="1">
                <a:solidFill>
                  <a:srgbClr val="000000"/>
                </a:solidFill>
                <a:latin typeface="Arial Black"/>
              </a:rPr>
              <a:t>Venice</a:t>
            </a:r>
            <a:endParaRPr/>
          </a:p>
        </p:txBody>
      </p:sp>
      <p:sp>
        <p:nvSpPr>
          <p:cNvPr id="54" name="CustomShape 3"/>
          <p:cNvSpPr/>
          <p:nvPr/>
        </p:nvSpPr>
        <p:spPr>
          <a:xfrm>
            <a:off x="155520" y="-1790640"/>
            <a:ext cx="5609880" cy="3742920"/>
          </a:xfrm>
          <a:prstGeom prst="rect">
            <a:avLst/>
          </a:prstGeom>
          <a:noFill/>
        </p:spPr>
      </p:sp>
      <p:sp>
        <p:nvSpPr>
          <p:cNvPr id="55" name="CustomShape 4"/>
          <p:cNvSpPr/>
          <p:nvPr/>
        </p:nvSpPr>
        <p:spPr>
          <a:xfrm>
            <a:off x="3636000" y="1635120"/>
            <a:ext cx="2232000" cy="639000"/>
          </a:xfrm>
          <a:prstGeom prst="rect">
            <a:avLst/>
          </a:prstGeom>
          <a:noFill/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it-IT" sz="3600" b="1">
                <a:solidFill>
                  <a:srgbClr val="C00000"/>
                </a:solidFill>
                <a:latin typeface="Comic Sans MS"/>
              </a:rPr>
              <a:t>…BUT…</a:t>
            </a:r>
            <a:endParaRPr/>
          </a:p>
        </p:txBody>
      </p:sp>
      <p:sp>
        <p:nvSpPr>
          <p:cNvPr id="56" name="CustomShape 5"/>
          <p:cNvSpPr/>
          <p:nvPr/>
        </p:nvSpPr>
        <p:spPr>
          <a:xfrm>
            <a:off x="155520" y="-1790640"/>
            <a:ext cx="5990760" cy="3742920"/>
          </a:xfrm>
          <a:prstGeom prst="rect">
            <a:avLst/>
          </a:prstGeom>
          <a:noFill/>
        </p:spPr>
      </p:sp>
      <p:pic>
        <p:nvPicPr>
          <p:cNvPr id="57" name="Picture 3"/>
          <p:cNvPicPr/>
          <p:nvPr/>
        </p:nvPicPr>
        <p:blipFill>
          <a:blip r:embed="rId3"/>
          <a:stretch>
            <a:fillRect/>
          </a:stretch>
        </p:blipFill>
        <p:spPr>
          <a:xfrm>
            <a:off x="1094400" y="2281680"/>
            <a:ext cx="7314840" cy="4571640"/>
          </a:xfrm>
          <a:prstGeom prst="rect">
            <a:avLst/>
          </a:prstGeom>
        </p:spPr>
      </p:pic>
      <p:pic>
        <p:nvPicPr>
          <p:cNvPr id="58" name="Picture 5"/>
          <p:cNvPicPr/>
          <p:nvPr/>
        </p:nvPicPr>
        <p:blipFill>
          <a:blip r:embed="rId4"/>
          <a:stretch>
            <a:fillRect/>
          </a:stretch>
        </p:blipFill>
        <p:spPr>
          <a:xfrm>
            <a:off x="2051640" y="2695680"/>
            <a:ext cx="5628960" cy="37429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in" filter="fade">
                                      <p:cBhvr additive="repl">
                                        <p:cTn id="6" dur="800" fill="freeze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7" dur="800" fill="freeze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200" fill="freeze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200" fill="freeze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" dur="800" fill="freeze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1" dur="800" fill="freeze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7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1" dur="1000" fill="freeze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3" dur="9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1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CustomShape 1"/>
          <p:cNvSpPr/>
          <p:nvPr/>
        </p:nvSpPr>
        <p:spPr>
          <a:xfrm>
            <a:off x="18000" y="188640"/>
            <a:ext cx="9144360" cy="762120"/>
          </a:xfrm>
          <a:prstGeom prst="rect">
            <a:avLst/>
          </a:prstGeom>
          <a:noFill/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it-IT" sz="4400" b="1">
                <a:solidFill>
                  <a:srgbClr val="000000"/>
                </a:solidFill>
                <a:latin typeface="Arial Black"/>
              </a:rPr>
              <a:t>So, we will speak about…</a:t>
            </a:r>
            <a:endParaRPr/>
          </a:p>
        </p:txBody>
      </p:sp>
      <p:sp>
        <p:nvSpPr>
          <p:cNvPr id="60" name="CustomShape 2"/>
          <p:cNvSpPr/>
          <p:nvPr/>
        </p:nvSpPr>
        <p:spPr>
          <a:xfrm>
            <a:off x="155520" y="-1790640"/>
            <a:ext cx="4990680" cy="3742920"/>
          </a:xfrm>
          <a:prstGeom prst="rect">
            <a:avLst/>
          </a:prstGeom>
          <a:noFill/>
        </p:spPr>
      </p:sp>
      <p:pic>
        <p:nvPicPr>
          <p:cNvPr id="61" name="Picture 2"/>
          <p:cNvPicPr/>
          <p:nvPr/>
        </p:nvPicPr>
        <p:blipFill>
          <a:blip r:embed="rId3"/>
          <a:stretch>
            <a:fillRect/>
          </a:stretch>
        </p:blipFill>
        <p:spPr>
          <a:xfrm>
            <a:off x="473040" y="1124640"/>
            <a:ext cx="8197560" cy="4608000"/>
          </a:xfrm>
          <a:prstGeom prst="rect">
            <a:avLst/>
          </a:prstGeom>
        </p:spPr>
      </p:pic>
      <p:sp>
        <p:nvSpPr>
          <p:cNvPr id="62" name="CustomShape 3"/>
          <p:cNvSpPr/>
          <p:nvPr/>
        </p:nvSpPr>
        <p:spPr>
          <a:xfrm>
            <a:off x="1991520" y="5733360"/>
            <a:ext cx="5160960" cy="914760"/>
          </a:xfrm>
          <a:prstGeom prst="rect">
            <a:avLst/>
          </a:prstGeom>
          <a:noFill/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it-IT" sz="5400" b="1">
                <a:solidFill>
                  <a:srgbClr val="00B050"/>
                </a:solidFill>
                <a:latin typeface="Arial Black"/>
              </a:rPr>
              <a:t>Abruzzo !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1000" fill="freeze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CustomShape 1"/>
          <p:cNvSpPr/>
          <p:nvPr/>
        </p:nvSpPr>
        <p:spPr>
          <a:xfrm>
            <a:off x="467640" y="188640"/>
            <a:ext cx="7848360" cy="853560"/>
          </a:xfrm>
          <a:prstGeom prst="rect">
            <a:avLst/>
          </a:prstGeom>
          <a:noFill/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it-IT" sz="5000" b="1">
                <a:solidFill>
                  <a:srgbClr val="00B050"/>
                </a:solidFill>
                <a:latin typeface="Arial Black"/>
              </a:rPr>
              <a:t>Where is Abruzzo ?</a:t>
            </a:r>
            <a:endParaRPr/>
          </a:p>
        </p:txBody>
      </p:sp>
      <p:pic>
        <p:nvPicPr>
          <p:cNvPr id="64" name="Picture 6"/>
          <p:cNvPicPr/>
          <p:nvPr/>
        </p:nvPicPr>
        <p:blipFill>
          <a:blip r:embed="rId2"/>
          <a:stretch>
            <a:fillRect/>
          </a:stretch>
        </p:blipFill>
        <p:spPr>
          <a:xfrm>
            <a:off x="643680" y="1050480"/>
            <a:ext cx="7676640" cy="5807160"/>
          </a:xfrm>
          <a:prstGeom prst="rect">
            <a:avLst/>
          </a:prstGeom>
        </p:spPr>
      </p:pic>
      <p:pic>
        <p:nvPicPr>
          <p:cNvPr id="65" name="Picture 8"/>
          <p:cNvPicPr/>
          <p:nvPr/>
        </p:nvPicPr>
        <p:blipFill>
          <a:blip r:embed="rId3"/>
          <a:stretch>
            <a:fillRect/>
          </a:stretch>
        </p:blipFill>
        <p:spPr>
          <a:xfrm>
            <a:off x="6228360" y="5089680"/>
            <a:ext cx="1402560" cy="1767960"/>
          </a:xfrm>
          <a:prstGeom prst="rect">
            <a:avLst/>
          </a:prstGeom>
        </p:spPr>
      </p:pic>
      <p:sp>
        <p:nvSpPr>
          <p:cNvPr id="66" name="CustomShape 2"/>
          <p:cNvSpPr/>
          <p:nvPr/>
        </p:nvSpPr>
        <p:spPr>
          <a:xfrm>
            <a:off x="7583760" y="3357000"/>
            <a:ext cx="215640" cy="143640"/>
          </a:xfrm>
          <a:prstGeom prst="ellipse">
            <a:avLst/>
          </a:prstGeom>
          <a:noFill/>
          <a:ln w="28440">
            <a:solidFill>
              <a:srgbClr val="00B050"/>
            </a:solidFill>
            <a:round/>
          </a:ln>
        </p:spPr>
      </p:sp>
      <p:sp>
        <p:nvSpPr>
          <p:cNvPr id="67" name="CustomShape 3"/>
          <p:cNvSpPr/>
          <p:nvPr/>
        </p:nvSpPr>
        <p:spPr>
          <a:xfrm rot="16200000" flipH="1">
            <a:off x="8782200" y="1852560"/>
            <a:ext cx="813600" cy="868320"/>
          </a:xfrm>
          <a:prstGeom prst="bentArrow">
            <a:avLst>
              <a:gd name="adj1" fmla="val 14785"/>
              <a:gd name="adj2" fmla="val 21595"/>
              <a:gd name="adj3" fmla="val 25000"/>
              <a:gd name="adj4" fmla="val 35238"/>
            </a:avLst>
          </a:prstGeom>
          <a:gradFill>
            <a:gsLst>
              <a:gs pos="0">
                <a:srgbClr val="91D945"/>
              </a:gs>
              <a:gs pos="50000">
                <a:srgbClr val="568129"/>
              </a:gs>
              <a:gs pos="100000">
                <a:srgbClr val="91D945"/>
              </a:gs>
            </a:gsLst>
            <a:lin ang="2700000"/>
          </a:gradFill>
          <a:ln w="25560">
            <a:solidFill>
              <a:srgbClr val="00B050"/>
            </a:solidFill>
            <a:round/>
          </a:ln>
        </p:spPr>
      </p:sp>
      <p:sp>
        <p:nvSpPr>
          <p:cNvPr id="68" name="CustomShape 4"/>
          <p:cNvSpPr/>
          <p:nvPr/>
        </p:nvSpPr>
        <p:spPr>
          <a:xfrm>
            <a:off x="8281440" y="1752840"/>
            <a:ext cx="791640" cy="913320"/>
          </a:xfrm>
          <a:prstGeom prst="rect">
            <a:avLst/>
          </a:prstGeom>
          <a:noFill/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it-IT" b="1">
                <a:solidFill>
                  <a:srgbClr val="00B050"/>
                </a:solidFill>
                <a:latin typeface="Calibri"/>
              </a:rPr>
              <a:t>WE</a:t>
            </a:r>
            <a:endParaRPr/>
          </a:p>
          <a:p>
            <a:pPr algn="ctr">
              <a:lnSpc>
                <a:spcPct val="100000"/>
              </a:lnSpc>
            </a:pPr>
            <a:r>
              <a:rPr lang="it-IT" b="1">
                <a:solidFill>
                  <a:srgbClr val="00B050"/>
                </a:solidFill>
                <a:latin typeface="Calibri"/>
              </a:rPr>
              <a:t>ARE HERE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297720" cy="6857640"/>
          </a:xfrm>
          <a:prstGeom prst="rect">
            <a:avLst/>
          </a:prstGeom>
        </p:spPr>
      </p:pic>
      <p:sp>
        <p:nvSpPr>
          <p:cNvPr id="70" name="CustomShape 1"/>
          <p:cNvSpPr/>
          <p:nvPr/>
        </p:nvSpPr>
        <p:spPr>
          <a:xfrm>
            <a:off x="251640" y="5877360"/>
            <a:ext cx="6048360" cy="762120"/>
          </a:xfrm>
          <a:prstGeom prst="rect">
            <a:avLst/>
          </a:prstGeom>
          <a:noFill/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it-IT" sz="4400" b="1">
                <a:solidFill>
                  <a:srgbClr val="00B0F0"/>
                </a:solidFill>
                <a:latin typeface="Arial Black"/>
              </a:rPr>
              <a:t>Beautiful sea</a:t>
            </a:r>
            <a:endParaRPr/>
          </a:p>
        </p:txBody>
      </p:sp>
    </p:spTree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Picture 2"/>
          <p:cNvPicPr/>
          <p:nvPr/>
        </p:nvPicPr>
        <p:blipFill>
          <a:blip r:embed="rId3"/>
          <a:stretch>
            <a:fillRect/>
          </a:stretch>
        </p:blipFill>
        <p:spPr>
          <a:xfrm>
            <a:off x="4644000" y="3960"/>
            <a:ext cx="4499640" cy="6898680"/>
          </a:xfrm>
          <a:prstGeom prst="rect">
            <a:avLst/>
          </a:prstGeom>
        </p:spPr>
      </p:pic>
      <p:pic>
        <p:nvPicPr>
          <p:cNvPr id="72" name="Picture 3"/>
          <p:cNvPicPr/>
          <p:nvPr/>
        </p:nvPicPr>
        <p:blipFill>
          <a:blip r:embed="rId4"/>
          <a:stretch>
            <a:fillRect/>
          </a:stretch>
        </p:blipFill>
        <p:spPr>
          <a:xfrm>
            <a:off x="-10080" y="0"/>
            <a:ext cx="4571640" cy="6871320"/>
          </a:xfrm>
          <a:prstGeom prst="rect">
            <a:avLst/>
          </a:prstGeom>
        </p:spPr>
      </p:pic>
      <p:sp>
        <p:nvSpPr>
          <p:cNvPr id="73" name="CustomShape 1"/>
          <p:cNvSpPr/>
          <p:nvPr/>
        </p:nvSpPr>
        <p:spPr>
          <a:xfrm>
            <a:off x="1763640" y="6162840"/>
            <a:ext cx="6048360" cy="762120"/>
          </a:xfrm>
          <a:prstGeom prst="rect">
            <a:avLst/>
          </a:prstGeom>
          <a:noFill/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it-IT" sz="4400" b="1">
                <a:solidFill>
                  <a:srgbClr val="00B0F0"/>
                </a:solidFill>
                <a:latin typeface="Arial Black"/>
              </a:rPr>
              <a:t>Beautiful sea</a:t>
            </a:r>
            <a:endParaRPr/>
          </a:p>
        </p:txBody>
      </p:sp>
    </p:spTree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Picture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3640" cy="6909120"/>
          </a:xfrm>
          <a:prstGeom prst="rect">
            <a:avLst/>
          </a:prstGeom>
        </p:spPr>
      </p:pic>
      <p:sp>
        <p:nvSpPr>
          <p:cNvPr id="75" name="CustomShape 1"/>
          <p:cNvSpPr/>
          <p:nvPr/>
        </p:nvSpPr>
        <p:spPr>
          <a:xfrm>
            <a:off x="3852000" y="5982840"/>
            <a:ext cx="4896360" cy="762120"/>
          </a:xfrm>
          <a:prstGeom prst="rect">
            <a:avLst/>
          </a:prstGeom>
          <a:noFill/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it-IT" sz="4400" b="1">
                <a:solidFill>
                  <a:srgbClr val="00B050"/>
                </a:solidFill>
                <a:latin typeface="Arial Black"/>
              </a:rPr>
              <a:t>Green hills</a:t>
            </a:r>
            <a:endParaRPr/>
          </a:p>
        </p:txBody>
      </p:sp>
    </p:spTree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491</Words>
  <Application>Microsoft Office PowerPoint</Application>
  <PresentationFormat>Diaprojekcija na zaslonu (4:3)</PresentationFormat>
  <Paragraphs>102</Paragraphs>
  <Slides>29</Slides>
  <Notes>9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diapozitivov</vt:lpstr>
      </vt:variant>
      <vt:variant>
        <vt:i4>29</vt:i4>
      </vt:variant>
    </vt:vector>
  </HeadingPairs>
  <TitlesOfParts>
    <vt:vector size="30" baseType="lpstr">
      <vt:lpstr>Office Theme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predstavitev</dc:title>
  <dc:creator>Uporabnik</dc:creator>
  <cp:lastModifiedBy>Uporabnik</cp:lastModifiedBy>
  <cp:revision>1</cp:revision>
  <dcterms:modified xsi:type="dcterms:W3CDTF">2016-12-11T14:58:13Z</dcterms:modified>
</cp:coreProperties>
</file>