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2" r:id="rId10"/>
    <p:sldId id="275" r:id="rId11"/>
    <p:sldId id="263" r:id="rId12"/>
    <p:sldId id="276" r:id="rId13"/>
    <p:sldId id="272" r:id="rId14"/>
    <p:sldId id="277" r:id="rId15"/>
    <p:sldId id="264" r:id="rId16"/>
    <p:sldId id="265" r:id="rId17"/>
    <p:sldId id="266" r:id="rId18"/>
    <p:sldId id="279" r:id="rId19"/>
    <p:sldId id="270" r:id="rId20"/>
    <p:sldId id="278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3B4B74-C665-4CE7-8CE5-9AC3C21D4BF7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D22DB-ACE9-41DE-863B-85F826573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12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98B79A-2832-4BF4-88B1-6881C5A6FD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89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6C62F-7BFA-4E69-A41F-6DFF05F5A13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4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6B61D3-9D07-4656-836D-FD170E2A5DD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7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C66A8E-5961-4FAA-8710-FBAB4142904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0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794AD4-6854-4E68-B964-67EFD4A95B5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4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CDED6-9824-4965-B9E5-05020841F2C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4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DD1957-33A3-4BC9-A4DB-9344BFADAA4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1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C419C-32FC-40DF-9A99-7060E3C3551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5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76F05D-1267-4784-8498-831C6CB7C93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8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12AA9E-4250-431E-9674-99C5C541A4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4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484A9C-CFCD-4417-90E2-04BC611519A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F9A76A-7D01-4D1F-8238-F74414E44B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5CD92E-8942-4359-A32F-8D2FC11F7AD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5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DDC60-F5A4-448D-A034-E01CB8F2230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0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D22DB-ACE9-41DE-863B-85F8265735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97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BDA0-0B10-4DAE-A62A-A5D001DC83AA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B6DB-E14B-46F4-BE65-61CC5842BE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B5B7-325D-42D6-AE90-4A65C74F9FB1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CB7F-0EF3-4F31-BBFD-B0DE60DC1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1E00-9A4F-487B-8D3D-1986A89F2B71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6AD4-0BAE-4D0B-80E9-BE0B8819F9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C28F-CEBA-4D41-B0D0-3C0D89D1F606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4ED6-F0B4-412F-8F73-98B235825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44-3305-4AE8-B678-B523109346D4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ACC-A651-4419-847E-ED44FE8A0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9DFB-A7DC-44D6-B8AD-E948D032B939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AD86-DD89-4E8C-AF3B-00045152C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FC55-70BE-48F0-B554-7B224CF9A9AA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E67C-FB8C-4A24-A6A8-135F0ABFE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4E43-E6A7-4C06-B0E9-0309134E737E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2BDB-DC3F-42CB-964A-57740CFB6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F9FA-5BE7-41B5-B842-EF08E2D97B30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6BAB-27C6-4CC6-B11E-6C9845AB9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B17B-6467-467E-94D2-28DEABED18E6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4D97-18D1-440C-8183-0D699064A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A410-44E3-467E-A58C-60E6209939A1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4D83-A80F-4216-B47E-6BB4A3B68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3EB3D-3392-4CB0-919E-3362A113F2A6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784DE-AEEB-4C6B-9C92-91FA6A8EA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v.com/news/calendar/update/2012-10-12/history-lesson-with-a-differenc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21602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3"/>
                </a:solidFill>
              </a:rPr>
              <a:t>Kirkbymoorside</a:t>
            </a:r>
            <a:r>
              <a:rPr lang="en-GB" dirty="0" smtClean="0">
                <a:solidFill>
                  <a:schemeClr val="accent3"/>
                </a:solidFill>
              </a:rPr>
              <a:t> Community Primary School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en-GB" sz="2800" b="1" dirty="0" smtClean="0">
                <a:solidFill>
                  <a:srgbClr val="C00000"/>
                </a:solidFill>
              </a:rPr>
              <a:t>Through learning, teaching and caring we achieve</a:t>
            </a:r>
            <a:r>
              <a:rPr lang="en-GB" b="1" dirty="0" smtClean="0">
                <a:solidFill>
                  <a:srgbClr val="C00000"/>
                </a:solidFill>
              </a:rPr>
              <a:t> together.</a:t>
            </a:r>
          </a:p>
          <a:p>
            <a:pPr marR="0" algn="l">
              <a:lnSpc>
                <a:spcPct val="90000"/>
              </a:lnSpc>
            </a:pPr>
            <a:endParaRPr lang="en-GB" b="1" dirty="0" smtClean="0">
              <a:solidFill>
                <a:srgbClr val="C00000"/>
              </a:solidFill>
            </a:endParaRPr>
          </a:p>
          <a:p>
            <a:pPr marR="0" algn="l">
              <a:lnSpc>
                <a:spcPct val="90000"/>
              </a:lnSpc>
            </a:pPr>
            <a:r>
              <a:rPr lang="en-GB" b="1" dirty="0" smtClean="0">
                <a:solidFill>
                  <a:srgbClr val="C00000"/>
                </a:solidFill>
              </a:rPr>
              <a:t>www.kirkbymoorside-primary.co.uk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041755" y="2142821"/>
            <a:ext cx="4700453" cy="4104457"/>
          </a:xfrm>
        </p:spPr>
      </p:pic>
    </p:spTree>
    <p:extLst>
      <p:ext uri="{BB962C8B-B14F-4D97-AF65-F5344CB8AC3E}">
        <p14:creationId xmlns:p14="http://schemas.microsoft.com/office/powerpoint/2010/main" val="3246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Classes and Staffing:</a:t>
            </a:r>
            <a:br>
              <a:rPr lang="en-GB" dirty="0" smtClean="0"/>
            </a:br>
            <a:r>
              <a:rPr lang="en-GB" dirty="0" smtClean="0"/>
              <a:t>Key Stage 2</a:t>
            </a:r>
            <a:endParaRPr lang="en-GB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Miss </a:t>
            </a:r>
            <a:r>
              <a:rPr lang="en-GB" dirty="0" err="1" smtClean="0"/>
              <a:t>Gray</a:t>
            </a:r>
            <a:r>
              <a:rPr lang="en-GB" dirty="0" smtClean="0"/>
              <a:t>: Y3, Art</a:t>
            </a:r>
          </a:p>
          <a:p>
            <a:r>
              <a:rPr lang="en-GB" dirty="0" smtClean="0"/>
              <a:t>Mrs Hardman: Y4, History</a:t>
            </a:r>
          </a:p>
          <a:p>
            <a:r>
              <a:rPr lang="en-GB" dirty="0" smtClean="0"/>
              <a:t>Miss Minister:  Y5, NQT</a:t>
            </a:r>
          </a:p>
          <a:p>
            <a:r>
              <a:rPr lang="en-GB" dirty="0" smtClean="0"/>
              <a:t>Mrs </a:t>
            </a:r>
            <a:r>
              <a:rPr lang="en-GB" dirty="0" err="1" smtClean="0"/>
              <a:t>Aspery</a:t>
            </a:r>
            <a:r>
              <a:rPr lang="en-GB" dirty="0" smtClean="0"/>
              <a:t>: Y6, Key Stage 2 Co-ordinator, PE, School Council</a:t>
            </a:r>
          </a:p>
          <a:p>
            <a:r>
              <a:rPr lang="en-GB" dirty="0" smtClean="0"/>
              <a:t>Mr </a:t>
            </a:r>
            <a:r>
              <a:rPr lang="en-GB" dirty="0" err="1" smtClean="0"/>
              <a:t>Sleightholme</a:t>
            </a:r>
            <a:r>
              <a:rPr lang="en-GB" dirty="0" smtClean="0"/>
              <a:t>: Y6 Maths, Deputy Head, Maths</a:t>
            </a:r>
          </a:p>
          <a:p>
            <a:r>
              <a:rPr lang="en-GB" dirty="0" smtClean="0"/>
              <a:t>Mrs. Atkinson: HLTA</a:t>
            </a:r>
          </a:p>
          <a:p>
            <a:r>
              <a:rPr lang="en-GB" dirty="0" smtClean="0"/>
              <a:t>Mrs. Cooke: ATA</a:t>
            </a:r>
          </a:p>
          <a:p>
            <a:r>
              <a:rPr lang="en-GB" dirty="0" smtClean="0"/>
              <a:t>Mrs Barbour: ATA</a:t>
            </a:r>
          </a:p>
          <a:p>
            <a:pPr>
              <a:buFont typeface="Wingdings 2" pitchFamily="18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4633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Enhanced Mainstream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Mrs. Hunter: Teacher in Charge</a:t>
            </a:r>
          </a:p>
          <a:p>
            <a:endParaRPr lang="en-GB" dirty="0" smtClean="0"/>
          </a:p>
          <a:p>
            <a:r>
              <a:rPr lang="en-GB" dirty="0" smtClean="0"/>
              <a:t>Mrs. Cruise: Lead Teacher</a:t>
            </a:r>
          </a:p>
          <a:p>
            <a:endParaRPr lang="en-GB" dirty="0" smtClean="0"/>
          </a:p>
          <a:p>
            <a:r>
              <a:rPr lang="en-GB" dirty="0" smtClean="0"/>
              <a:t>Mrs. Coon: TA</a:t>
            </a:r>
          </a:p>
          <a:p>
            <a:endParaRPr lang="en-GB" dirty="0" smtClean="0"/>
          </a:p>
          <a:p>
            <a:r>
              <a:rPr lang="en-GB" dirty="0" smtClean="0"/>
              <a:t>Mrs Wilmore: TA</a:t>
            </a:r>
          </a:p>
          <a:p>
            <a:endParaRPr lang="en-GB" dirty="0" smtClean="0"/>
          </a:p>
          <a:p>
            <a:r>
              <a:rPr lang="en-GB" dirty="0" smtClean="0"/>
              <a:t>Mrs McGuire: Clerical Administration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4029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Classes and Staffing:</a:t>
            </a:r>
            <a:br>
              <a:rPr lang="en-GB" dirty="0" smtClean="0"/>
            </a:br>
            <a:r>
              <a:rPr lang="en-GB" dirty="0" smtClean="0"/>
              <a:t>Senior Management Team</a:t>
            </a:r>
            <a:endParaRPr lang="en-GB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Mrs. </a:t>
            </a:r>
            <a:r>
              <a:rPr lang="en-GB" dirty="0" err="1" smtClean="0"/>
              <a:t>Hardacre</a:t>
            </a:r>
            <a:r>
              <a:rPr lang="en-GB" dirty="0" smtClean="0"/>
              <a:t>: </a:t>
            </a:r>
            <a:r>
              <a:rPr lang="en-GB" dirty="0" err="1" smtClean="0"/>
              <a:t>Headteacher</a:t>
            </a:r>
            <a:endParaRPr lang="en-GB" dirty="0" smtClean="0"/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r>
              <a:rPr lang="en-GB" dirty="0" smtClean="0"/>
              <a:t>Mr. </a:t>
            </a:r>
            <a:r>
              <a:rPr lang="en-GB" dirty="0" err="1" smtClean="0"/>
              <a:t>Sleightholme</a:t>
            </a:r>
            <a:r>
              <a:rPr lang="en-GB" dirty="0" smtClean="0"/>
              <a:t> :  Deputy Head</a:t>
            </a:r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r>
              <a:rPr lang="en-GB" dirty="0" smtClean="0"/>
              <a:t>Mrs. </a:t>
            </a:r>
            <a:r>
              <a:rPr lang="en-GB" dirty="0" err="1" smtClean="0"/>
              <a:t>Aspery</a:t>
            </a:r>
            <a:r>
              <a:rPr lang="en-GB" dirty="0" smtClean="0"/>
              <a:t>: Key Stage 2 Co-ordinator</a:t>
            </a:r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r>
              <a:rPr lang="en-GB" dirty="0" smtClean="0"/>
              <a:t>Mrs. Turnbull: Foundation/Key Stage 1 Co-ordinator</a:t>
            </a:r>
          </a:p>
          <a:p>
            <a:endParaRPr lang="en-GB" dirty="0" smtClean="0"/>
          </a:p>
          <a:p>
            <a:r>
              <a:rPr lang="en-GB" dirty="0" smtClean="0"/>
              <a:t>Mrs. Hunter: Teacher in Charge of 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Curriculum and Learning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Foundation Curriculum: </a:t>
            </a:r>
          </a:p>
          <a:p>
            <a:r>
              <a:rPr lang="en-GB" dirty="0" smtClean="0"/>
              <a:t>From birth to 5 years old</a:t>
            </a:r>
          </a:p>
          <a:p>
            <a:r>
              <a:rPr lang="en-US" dirty="0" smtClean="0"/>
              <a:t>3 Prime Areas: Communication and language; Physical development; and Personal, social and emotional development. </a:t>
            </a:r>
          </a:p>
          <a:p>
            <a:r>
              <a:rPr lang="en-US" dirty="0" smtClean="0"/>
              <a:t>4 Specific Areas: Literacy; Mathematics; Understanding the world; and</a:t>
            </a:r>
            <a:r>
              <a:rPr lang="en-GB" dirty="0" smtClean="0"/>
              <a:t> </a:t>
            </a:r>
            <a:r>
              <a:rPr lang="en-US" dirty="0" smtClean="0"/>
              <a:t>Expressive arts and design. </a:t>
            </a:r>
          </a:p>
          <a:p>
            <a:r>
              <a:rPr lang="en-US" dirty="0" smtClean="0"/>
              <a:t>Learning through exploration and play.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Curriculum and Learning</a:t>
            </a:r>
          </a:p>
        </p:txBody>
      </p:sp>
      <p:sp>
        <p:nvSpPr>
          <p:cNvPr id="3686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en-GB" sz="2200" dirty="0" smtClean="0">
                <a:hlinkClick r:id="rId3"/>
              </a:rPr>
              <a:t>History Lesson with a Difference</a:t>
            </a:r>
            <a:endParaRPr lang="en-GB" sz="2200" dirty="0" smtClean="0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3419872" y="1935163"/>
            <a:ext cx="5266928" cy="4389437"/>
          </a:xfrm>
        </p:spPr>
        <p:txBody>
          <a:bodyPr/>
          <a:lstStyle/>
          <a:p>
            <a:r>
              <a:rPr lang="en-GB" sz="2200" dirty="0" smtClean="0"/>
              <a:t>National Curriculum: </a:t>
            </a:r>
            <a:r>
              <a:rPr lang="en-GB" sz="1800" dirty="0" smtClean="0"/>
              <a:t>Statutory Subjects</a:t>
            </a:r>
          </a:p>
          <a:p>
            <a:r>
              <a:rPr lang="en-GB" sz="2200" dirty="0" smtClean="0"/>
              <a:t> Key Stage 1: Ages 5-7 (Years 1-2)</a:t>
            </a:r>
            <a:br>
              <a:rPr lang="en-GB" sz="2200" dirty="0" smtClean="0"/>
            </a:br>
            <a:r>
              <a:rPr lang="en-GB" sz="2200" dirty="0" smtClean="0"/>
              <a:t>Key Stage 2: Ages 7-11 (Years 3-6)</a:t>
            </a:r>
            <a:br>
              <a:rPr lang="en-GB" sz="2200" dirty="0" smtClean="0"/>
            </a:br>
            <a:r>
              <a:rPr lang="en-GB" sz="2200" dirty="0" smtClean="0"/>
              <a:t>Key Stage 3: Ages 11-14 (Years 7-9)</a:t>
            </a:r>
            <a:br>
              <a:rPr lang="en-GB" sz="2200" dirty="0" smtClean="0"/>
            </a:br>
            <a:r>
              <a:rPr lang="en-GB" sz="2200" dirty="0" smtClean="0"/>
              <a:t>Key Stage 4: Ages 14-16 (Years 10-11)</a:t>
            </a:r>
          </a:p>
          <a:p>
            <a:r>
              <a:rPr lang="en-GB" sz="2200" i="1" dirty="0" smtClean="0"/>
              <a:t>Our philosophy is learning through doing.</a:t>
            </a:r>
          </a:p>
          <a:p>
            <a:r>
              <a:rPr lang="en-GB" sz="2200" dirty="0" smtClean="0"/>
              <a:t>Extra Curricular Activities: Various clubs, school band, school choir, visiting music teachers, Residential Visits.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4497079" cy="252960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93096"/>
            <a:ext cx="3657600" cy="2057400"/>
          </a:xfrm>
        </p:spPr>
      </p:pic>
    </p:spTree>
    <p:extLst>
      <p:ext uri="{BB962C8B-B14F-4D97-AF65-F5344CB8AC3E}">
        <p14:creationId xmlns:p14="http://schemas.microsoft.com/office/powerpoint/2010/main" val="1511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Curriculum and Learning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Staff development: </a:t>
            </a:r>
          </a:p>
          <a:p>
            <a:r>
              <a:rPr lang="en-GB" smtClean="0"/>
              <a:t>Process of Lesson Study</a:t>
            </a:r>
          </a:p>
          <a:p>
            <a:r>
              <a:rPr lang="en-GB" smtClean="0"/>
              <a:t>Setting Goals</a:t>
            </a:r>
          </a:p>
          <a:p>
            <a:r>
              <a:rPr lang="en-GB" smtClean="0"/>
              <a:t>Planning the Lesson</a:t>
            </a:r>
          </a:p>
          <a:p>
            <a:r>
              <a:rPr lang="en-GB" smtClean="0"/>
              <a:t>Teaching, Observing and Debriefing</a:t>
            </a:r>
          </a:p>
          <a:p>
            <a:r>
              <a:rPr lang="en-GB" smtClean="0"/>
              <a:t>Revising and Reteaching</a:t>
            </a:r>
          </a:p>
          <a:p>
            <a:r>
              <a:rPr lang="en-GB" smtClean="0"/>
              <a:t>Reflecting and Sharing Results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History of </a:t>
            </a:r>
            <a:r>
              <a:rPr lang="en-GB" dirty="0" err="1" smtClean="0"/>
              <a:t>Kirkbymoorside</a:t>
            </a:r>
            <a:r>
              <a:rPr lang="en-GB" dirty="0" smtClean="0"/>
              <a:t> School</a:t>
            </a:r>
            <a:endParaRPr lang="en-GB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Kirkbymoorside</a:t>
            </a:r>
            <a:r>
              <a:rPr lang="en-GB" dirty="0" smtClean="0"/>
              <a:t> is noted as "</a:t>
            </a:r>
            <a:r>
              <a:rPr lang="en-GB" dirty="0" err="1" smtClean="0"/>
              <a:t>Chirchebi</a:t>
            </a:r>
            <a:r>
              <a:rPr lang="en-GB" dirty="0" smtClean="0"/>
              <a:t>" in </a:t>
            </a:r>
            <a:r>
              <a:rPr lang="en-GB" dirty="0" err="1" smtClean="0"/>
              <a:t>Domesday</a:t>
            </a:r>
            <a:r>
              <a:rPr lang="en-GB" dirty="0" smtClean="0"/>
              <a:t> Book (1086). It has served as a trading hub at least since 1254, when it became a market town. There are two ancient coaching inns, the Black Swan with its carved porch, and the </a:t>
            </a:r>
            <a:r>
              <a:rPr lang="en-GB" dirty="0" err="1" smtClean="0"/>
              <a:t>cruck</a:t>
            </a:r>
            <a:r>
              <a:rPr lang="en-GB" dirty="0" smtClean="0"/>
              <a:t>-framed George and Dragon, which originated in the 13th century.</a:t>
            </a:r>
          </a:p>
          <a:p>
            <a:r>
              <a:rPr lang="en-GB" dirty="0" smtClean="0"/>
              <a:t>The School was originally sited at the current doctor’s surgery, but moved in 1981 Due to the increase in pupil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0113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Ryedale Federation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47248" cy="2373011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Ryedale Secondary</a:t>
            </a:r>
          </a:p>
          <a:p>
            <a:pPr>
              <a:buNone/>
            </a:pPr>
            <a:r>
              <a:rPr lang="en-GB" dirty="0" smtClean="0"/>
              <a:t>Helmsley Primary</a:t>
            </a:r>
          </a:p>
          <a:p>
            <a:pPr>
              <a:buNone/>
            </a:pPr>
            <a:r>
              <a:rPr lang="en-GB" dirty="0" err="1" smtClean="0"/>
              <a:t>Sinnington</a:t>
            </a:r>
            <a:r>
              <a:rPr lang="en-GB" dirty="0" smtClean="0"/>
              <a:t> Primary</a:t>
            </a:r>
          </a:p>
          <a:p>
            <a:pPr>
              <a:buNone/>
            </a:pPr>
            <a:r>
              <a:rPr lang="en-GB" dirty="0" err="1" smtClean="0"/>
              <a:t>Kirkbymoorside</a:t>
            </a:r>
            <a:r>
              <a:rPr lang="en-GB" dirty="0" smtClean="0"/>
              <a:t> Primary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Governing Body</a:t>
            </a:r>
          </a:p>
          <a:p>
            <a:r>
              <a:rPr lang="en-GB" dirty="0" smtClean="0"/>
              <a:t>ELT</a:t>
            </a:r>
          </a:p>
          <a:p>
            <a:r>
              <a:rPr lang="en-GB" dirty="0" smtClean="0"/>
              <a:t>Secondary and Primary Directors</a:t>
            </a:r>
          </a:p>
          <a:p>
            <a:r>
              <a:rPr lang="en-GB" dirty="0" err="1" smtClean="0"/>
              <a:t>Headteachers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Future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Federation embedded and expanded</a:t>
            </a:r>
          </a:p>
          <a:p>
            <a:endParaRPr lang="en-GB" dirty="0"/>
          </a:p>
          <a:p>
            <a:r>
              <a:rPr lang="en-GB" dirty="0" err="1" smtClean="0"/>
              <a:t>Northstar</a:t>
            </a:r>
            <a:r>
              <a:rPr lang="en-GB" smtClean="0"/>
              <a:t> Alliance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As the town of </a:t>
            </a:r>
            <a:r>
              <a:rPr lang="en-GB" dirty="0" err="1" smtClean="0"/>
              <a:t>Kirkbymoorside</a:t>
            </a:r>
            <a:r>
              <a:rPr lang="en-GB" dirty="0" smtClean="0"/>
              <a:t> grows, so will the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Kirkbymoorside</a:t>
            </a:r>
            <a:r>
              <a:rPr lang="en-GB" dirty="0" smtClean="0"/>
              <a:t> yesterday and today...</a:t>
            </a:r>
            <a:endParaRPr lang="en-GB" dirty="0"/>
          </a:p>
        </p:txBody>
      </p:sp>
      <p:pic>
        <p:nvPicPr>
          <p:cNvPr id="4" name="Content Placeholder 3" descr="IMAG0055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5976664" cy="551723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Children helping to plan the new school:</a:t>
            </a:r>
          </a:p>
        </p:txBody>
      </p:sp>
      <p:pic>
        <p:nvPicPr>
          <p:cNvPr id="20482" name="Content Placeholder 3" descr="IMAG00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91638" y="1935163"/>
            <a:ext cx="559277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Classes and Staffing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School has three key stages: Foundation, Key Stage 1 and Key Stage 2.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r>
              <a:rPr lang="en-GB" smtClean="0"/>
              <a:t>Foundation includes Nursery and Reception classes.</a:t>
            </a:r>
          </a:p>
          <a:p>
            <a:r>
              <a:rPr lang="en-GB" smtClean="0"/>
              <a:t>Key Stage 1 includes Year 1 and 2.</a:t>
            </a:r>
          </a:p>
          <a:p>
            <a:r>
              <a:rPr lang="en-GB" smtClean="0"/>
              <a:t>Key Stage 2 includes Year 3, 4, 5 and 6.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7926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Classes and Staffing:</a:t>
            </a:r>
            <a:br>
              <a:rPr lang="en-GB" dirty="0" smtClean="0"/>
            </a:br>
            <a:r>
              <a:rPr lang="en-GB" dirty="0" smtClean="0"/>
              <a:t> Foundation Unit</a:t>
            </a:r>
            <a:endParaRPr lang="en-GB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Mrs. Gledhill: Foundation, Geography</a:t>
            </a:r>
          </a:p>
          <a:p>
            <a:r>
              <a:rPr lang="en-GB" dirty="0" smtClean="0"/>
              <a:t>Mrs. Maxwell: Foundation, Geography</a:t>
            </a:r>
          </a:p>
          <a:p>
            <a:r>
              <a:rPr lang="en-GB" dirty="0" smtClean="0"/>
              <a:t>Mrs. Baldwin: Foundation, PSHE, RE</a:t>
            </a:r>
          </a:p>
          <a:p>
            <a:r>
              <a:rPr lang="en-GB" dirty="0" smtClean="0"/>
              <a:t>Mrs Featherstone: ATA</a:t>
            </a:r>
          </a:p>
          <a:p>
            <a:r>
              <a:rPr lang="en-GB" dirty="0" err="1" smtClean="0"/>
              <a:t>Mrs.</a:t>
            </a:r>
            <a:r>
              <a:rPr lang="en-GB" dirty="0" smtClean="0"/>
              <a:t> Bell</a:t>
            </a:r>
            <a:r>
              <a:rPr lang="en-GB" smtClean="0"/>
              <a:t>: ATA</a:t>
            </a:r>
            <a:endParaRPr lang="en-GB" dirty="0" smtClean="0"/>
          </a:p>
          <a:p>
            <a:r>
              <a:rPr lang="en-GB" dirty="0" smtClean="0"/>
              <a:t>Mrs. </a:t>
            </a:r>
            <a:r>
              <a:rPr lang="en-GB" dirty="0" err="1" smtClean="0"/>
              <a:t>Lishman</a:t>
            </a:r>
            <a:r>
              <a:rPr lang="en-GB" dirty="0" smtClean="0"/>
              <a:t>: ATA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41965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Classes and Staffing:</a:t>
            </a:r>
            <a:br>
              <a:rPr lang="en-GB" dirty="0" smtClean="0"/>
            </a:br>
            <a:r>
              <a:rPr lang="en-GB" dirty="0" smtClean="0"/>
              <a:t>Key Stage 1</a:t>
            </a:r>
            <a:endParaRPr lang="en-GB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Miss </a:t>
            </a:r>
            <a:r>
              <a:rPr lang="en-GB" dirty="0" err="1" smtClean="0"/>
              <a:t>Kerridge</a:t>
            </a:r>
            <a:r>
              <a:rPr lang="en-GB" dirty="0" smtClean="0"/>
              <a:t>: Y1, English, International, MFL</a:t>
            </a:r>
          </a:p>
          <a:p>
            <a:r>
              <a:rPr lang="en-GB" dirty="0" smtClean="0"/>
              <a:t>Mrs. Turnbull: Y2 (+1), F/KS1 Co-ordinator, ICT, SENCO</a:t>
            </a:r>
          </a:p>
          <a:p>
            <a:r>
              <a:rPr lang="en-GB" dirty="0" smtClean="0"/>
              <a:t>Mrs. Woodward: HLTA</a:t>
            </a:r>
          </a:p>
          <a:p>
            <a:r>
              <a:rPr lang="en-GB" dirty="0" smtClean="0"/>
              <a:t>Mrs Featherstone: ATA</a:t>
            </a:r>
          </a:p>
          <a:p>
            <a:r>
              <a:rPr lang="en-GB" dirty="0" smtClean="0"/>
              <a:t>Mrs. </a:t>
            </a:r>
            <a:r>
              <a:rPr lang="en-GB" dirty="0" err="1" smtClean="0"/>
              <a:t>Coppack</a:t>
            </a:r>
            <a:r>
              <a:rPr lang="en-GB" dirty="0" smtClean="0"/>
              <a:t>: ATA</a:t>
            </a:r>
          </a:p>
          <a:p>
            <a:pPr>
              <a:buFont typeface="Wingdings 2" pitchFamily="18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537</Words>
  <Application>Microsoft Office PowerPoint</Application>
  <PresentationFormat>Diaprojekcija na zaslonu (4:3)</PresentationFormat>
  <Paragraphs>107</Paragraphs>
  <Slides>22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Flow</vt:lpstr>
      <vt:lpstr>Kirkbymoorside Community Primary School</vt:lpstr>
      <vt:lpstr>History of Kirkbymoorside School</vt:lpstr>
      <vt:lpstr>Kirkbymoorside yesterday and today...</vt:lpstr>
      <vt:lpstr>Children helping to plan the new school:</vt:lpstr>
      <vt:lpstr>Classes and Staffing</vt:lpstr>
      <vt:lpstr>PowerPointova predstavitev</vt:lpstr>
      <vt:lpstr>Classes and Staffing:  Foundation Unit</vt:lpstr>
      <vt:lpstr>PowerPointova predstavitev</vt:lpstr>
      <vt:lpstr>Classes and Staffing: Key Stage 1</vt:lpstr>
      <vt:lpstr>PowerPointova predstavitev</vt:lpstr>
      <vt:lpstr>Classes and Staffing: Key Stage 2</vt:lpstr>
      <vt:lpstr>PowerPointova predstavitev</vt:lpstr>
      <vt:lpstr>Enhanced Mainstream School</vt:lpstr>
      <vt:lpstr>PowerPointova predstavitev</vt:lpstr>
      <vt:lpstr>Classes and Staffing: Senior Management Team</vt:lpstr>
      <vt:lpstr>Curriculum and Learning</vt:lpstr>
      <vt:lpstr>Curriculum and Learning</vt:lpstr>
      <vt:lpstr>PowerPointova predstavitev</vt:lpstr>
      <vt:lpstr>Curriculum and Learning</vt:lpstr>
      <vt:lpstr>PowerPointova predstavitev</vt:lpstr>
      <vt:lpstr>Ryedale Federation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Kirkbymoorside Community Primary School</dc:title>
  <dc:creator>Gareth</dc:creator>
  <cp:lastModifiedBy>Uporabnik</cp:lastModifiedBy>
  <cp:revision>31</cp:revision>
  <dcterms:created xsi:type="dcterms:W3CDTF">2012-10-31T13:15:32Z</dcterms:created>
  <dcterms:modified xsi:type="dcterms:W3CDTF">2016-12-15T10:18:05Z</dcterms:modified>
</cp:coreProperties>
</file>