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08" r:id="rId31"/>
    <p:sldMasterId id="2147484020" r:id="rId32"/>
    <p:sldMasterId id="2147484032" r:id="rId33"/>
    <p:sldMasterId id="2147484044" r:id="rId34"/>
    <p:sldMasterId id="2147484056" r:id="rId35"/>
    <p:sldMasterId id="2147484068" r:id="rId36"/>
    <p:sldMasterId id="2147484080" r:id="rId37"/>
    <p:sldMasterId id="2147484092" r:id="rId38"/>
    <p:sldMasterId id="2147484104" r:id="rId39"/>
    <p:sldMasterId id="2147484116" r:id="rId40"/>
    <p:sldMasterId id="2147484128" r:id="rId41"/>
    <p:sldMasterId id="2147484140" r:id="rId42"/>
    <p:sldMasterId id="2147484152" r:id="rId43"/>
    <p:sldMasterId id="2147484164" r:id="rId44"/>
    <p:sldMasterId id="2147484176" r:id="rId45"/>
    <p:sldMasterId id="2147484188" r:id="rId46"/>
    <p:sldMasterId id="2147484200" r:id="rId47"/>
    <p:sldMasterId id="2147484212" r:id="rId48"/>
    <p:sldMasterId id="2147484224" r:id="rId49"/>
    <p:sldMasterId id="2147484236" r:id="rId50"/>
    <p:sldMasterId id="2147484248" r:id="rId51"/>
    <p:sldMasterId id="2147484260" r:id="rId52"/>
    <p:sldMasterId id="2147484272" r:id="rId53"/>
    <p:sldMasterId id="2147484284" r:id="rId54"/>
    <p:sldMasterId id="2147484296" r:id="rId55"/>
    <p:sldMasterId id="2147484308" r:id="rId56"/>
    <p:sldMasterId id="2147484320" r:id="rId57"/>
  </p:sldMasterIdLst>
  <p:sldIdLst>
    <p:sldId id="256" r:id="rId58"/>
    <p:sldId id="257" r:id="rId59"/>
    <p:sldId id="258" r:id="rId60"/>
    <p:sldId id="259" r:id="rId61"/>
    <p:sldId id="260" r:id="rId62"/>
    <p:sldId id="261" r:id="rId63"/>
    <p:sldId id="262" r:id="rId64"/>
    <p:sldId id="263" r:id="rId65"/>
    <p:sldId id="264" r:id="rId66"/>
    <p:sldId id="265" r:id="rId67"/>
    <p:sldId id="266" r:id="rId68"/>
    <p:sldId id="267" r:id="rId69"/>
    <p:sldId id="268" r:id="rId70"/>
    <p:sldId id="269" r:id="rId71"/>
    <p:sldId id="270" r:id="rId72"/>
    <p:sldId id="271" r:id="rId73"/>
    <p:sldId id="272" r:id="rId74"/>
    <p:sldId id="273" r:id="rId75"/>
    <p:sldId id="274" r:id="rId76"/>
    <p:sldId id="275" r:id="rId77"/>
    <p:sldId id="276" r:id="rId78"/>
    <p:sldId id="277" r:id="rId79"/>
    <p:sldId id="278" r:id="rId80"/>
    <p:sldId id="279" r:id="rId81"/>
    <p:sldId id="280" r:id="rId82"/>
    <p:sldId id="281" r:id="rId83"/>
    <p:sldId id="282" r:id="rId84"/>
    <p:sldId id="283" r:id="rId85"/>
    <p:sldId id="284" r:id="rId86"/>
    <p:sldId id="285" r:id="rId87"/>
    <p:sldId id="286" r:id="rId88"/>
    <p:sldId id="287" r:id="rId89"/>
    <p:sldId id="288" r:id="rId90"/>
    <p:sldId id="289" r:id="rId91"/>
    <p:sldId id="290" r:id="rId92"/>
    <p:sldId id="291" r:id="rId93"/>
    <p:sldId id="292" r:id="rId94"/>
    <p:sldId id="293" r:id="rId95"/>
    <p:sldId id="294" r:id="rId96"/>
    <p:sldId id="295" r:id="rId97"/>
    <p:sldId id="296" r:id="rId98"/>
    <p:sldId id="297" r:id="rId99"/>
    <p:sldId id="298" r:id="rId100"/>
    <p:sldId id="299" r:id="rId101"/>
    <p:sldId id="300" r:id="rId102"/>
    <p:sldId id="301" r:id="rId103"/>
    <p:sldId id="302" r:id="rId104"/>
    <p:sldId id="303" r:id="rId105"/>
    <p:sldId id="304" r:id="rId106"/>
    <p:sldId id="305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heme" Target="theme/theme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6.xml"/><Relationship Id="rId68" Type="http://schemas.openxmlformats.org/officeDocument/2006/relationships/slide" Target="slides/slide11.xml"/><Relationship Id="rId84" Type="http://schemas.openxmlformats.org/officeDocument/2006/relationships/slide" Target="slides/slide27.xml"/><Relationship Id="rId89" Type="http://schemas.openxmlformats.org/officeDocument/2006/relationships/slide" Target="slides/slide32.xml"/><Relationship Id="rId112" Type="http://schemas.openxmlformats.org/officeDocument/2006/relationships/slide" Target="slides/slide5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0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1.xml"/><Relationship Id="rId66" Type="http://schemas.openxmlformats.org/officeDocument/2006/relationships/slide" Target="slides/slide9.xml"/><Relationship Id="rId74" Type="http://schemas.openxmlformats.org/officeDocument/2006/relationships/slide" Target="slides/slide17.xml"/><Relationship Id="rId79" Type="http://schemas.openxmlformats.org/officeDocument/2006/relationships/slide" Target="slides/slide22.xml"/><Relationship Id="rId87" Type="http://schemas.openxmlformats.org/officeDocument/2006/relationships/slide" Target="slides/slide30.xml"/><Relationship Id="rId102" Type="http://schemas.openxmlformats.org/officeDocument/2006/relationships/slide" Target="slides/slide45.xml"/><Relationship Id="rId110" Type="http://schemas.openxmlformats.org/officeDocument/2006/relationships/slide" Target="slides/slide53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90" Type="http://schemas.openxmlformats.org/officeDocument/2006/relationships/slide" Target="slides/slide33.xml"/><Relationship Id="rId95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77" Type="http://schemas.openxmlformats.org/officeDocument/2006/relationships/slide" Target="slides/slide20.xml"/><Relationship Id="rId100" Type="http://schemas.openxmlformats.org/officeDocument/2006/relationships/slide" Target="slides/slide43.xml"/><Relationship Id="rId105" Type="http://schemas.openxmlformats.org/officeDocument/2006/relationships/slide" Target="slides/slide48.xml"/><Relationship Id="rId113" Type="http://schemas.openxmlformats.org/officeDocument/2006/relationships/slide" Target="slides/slide56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80" Type="http://schemas.openxmlformats.org/officeDocument/2006/relationships/slide" Target="slides/slide23.xml"/><Relationship Id="rId85" Type="http://schemas.openxmlformats.org/officeDocument/2006/relationships/slide" Target="slides/slide28.xml"/><Relationship Id="rId93" Type="http://schemas.openxmlformats.org/officeDocument/2006/relationships/slide" Target="slides/slide36.xml"/><Relationship Id="rId98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2.xml"/><Relationship Id="rId67" Type="http://schemas.openxmlformats.org/officeDocument/2006/relationships/slide" Target="slides/slide10.xml"/><Relationship Id="rId103" Type="http://schemas.openxmlformats.org/officeDocument/2006/relationships/slide" Target="slides/slide46.xml"/><Relationship Id="rId108" Type="http://schemas.openxmlformats.org/officeDocument/2006/relationships/slide" Target="slides/slide51.xml"/><Relationship Id="rId11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5.xml"/><Relationship Id="rId70" Type="http://schemas.openxmlformats.org/officeDocument/2006/relationships/slide" Target="slides/slide13.xml"/><Relationship Id="rId75" Type="http://schemas.openxmlformats.org/officeDocument/2006/relationships/slide" Target="slides/slide18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91" Type="http://schemas.openxmlformats.org/officeDocument/2006/relationships/slide" Target="slides/slide34.xml"/><Relationship Id="rId96" Type="http://schemas.openxmlformats.org/officeDocument/2006/relationships/slide" Target="slides/slide39.xml"/><Relationship Id="rId111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9.xml"/><Relationship Id="rId114" Type="http://schemas.openxmlformats.org/officeDocument/2006/relationships/slide" Target="slides/slide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81" Type="http://schemas.openxmlformats.org/officeDocument/2006/relationships/slide" Target="slides/slide24.xml"/><Relationship Id="rId86" Type="http://schemas.openxmlformats.org/officeDocument/2006/relationships/slide" Target="slides/slide29.xml"/><Relationship Id="rId94" Type="http://schemas.openxmlformats.org/officeDocument/2006/relationships/slide" Target="slides/slide37.xml"/><Relationship Id="rId99" Type="http://schemas.openxmlformats.org/officeDocument/2006/relationships/slide" Target="slides/slide42.xml"/><Relationship Id="rId101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2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9.xml"/><Relationship Id="rId97" Type="http://schemas.openxmlformats.org/officeDocument/2006/relationships/slide" Target="slides/slide40.xml"/><Relationship Id="rId104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92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880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1678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5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43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320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66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693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28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594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40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55688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376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041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34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583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48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279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535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889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1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13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210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473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05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231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565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887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458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370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72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81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476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813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433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840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291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406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113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82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1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542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730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281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79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584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163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971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624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490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966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276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592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549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498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611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257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65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581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066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575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6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757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02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219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283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699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452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34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01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830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5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534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84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434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523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582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825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749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896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780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806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064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192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546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078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042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062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273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17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448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847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948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137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579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446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646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52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082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5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7108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280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213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155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4344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957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356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40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658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554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17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978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304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945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874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215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604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051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37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32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65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95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533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5661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897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2832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662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5440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6400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047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95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45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4416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0428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344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2698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780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9262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0785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309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10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4488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592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0562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6819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099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798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6298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8023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023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53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058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5531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508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1282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5327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36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3769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913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357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1688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7319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742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2923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7168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1216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4233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6792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647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5166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023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66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4988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0040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543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738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7075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1252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407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319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8584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41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6296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8961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727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81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8102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6535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7199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470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48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5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9937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213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7097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7408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7536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068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937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1797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1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7715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3561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9952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7730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2303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0058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160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6072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107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0020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0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774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6002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822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392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4792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5037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759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4929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6752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4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574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1217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0327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1275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6112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7490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8895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7872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8250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98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925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2815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2063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8243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6508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6801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273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8937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2382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0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1943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5704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8668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349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8924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5693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5195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7502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267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64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4844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6586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3877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9189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1970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8183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2726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1826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8958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03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3096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8220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6486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387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7178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6250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630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9931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7272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5788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5391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7773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2953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0797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4634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9299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5027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6339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71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2591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22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1552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629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8931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8760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567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615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9421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2764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062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07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8071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1489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0403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5244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1247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2310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5190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6072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1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2465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8559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796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1303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127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4004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9505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2721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2916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401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63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4435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5860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1575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5628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3080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816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454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0446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476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35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6140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5014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1571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6550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5804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9685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2340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0589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5972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77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54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4439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2626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922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2154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8680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4832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1462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967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72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398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6294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6725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9554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1684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1404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4723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2768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01943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12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8501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7711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478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9088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2386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0652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177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9201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5429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1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0940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360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169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5703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0889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4017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410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0477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4002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10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3160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0802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4853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9337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2567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6746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11483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1929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7278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5073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9191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8940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7438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1669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0850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7054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4568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61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1669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28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3457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6014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369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0272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411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3548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6038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8572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88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7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6233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373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813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4481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5425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9487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0494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0336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8051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96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32944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109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4039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55064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2108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3604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3673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6606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7673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50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21350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5889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0627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0319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3817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3508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8817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1563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7491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03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56408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4223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3140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439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39932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5827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7863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2590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4918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05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0337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0311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146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9484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3951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8095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3691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8012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4559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86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37490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8075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1899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3044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99389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1133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1625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4810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718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72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820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3911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326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75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2734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489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909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8551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19992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09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13330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1344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4777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897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9723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00307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77046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61658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9645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6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6099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6409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474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9404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73703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423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8949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507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6660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319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76733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5796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60030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77206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334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3163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8192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4228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03839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197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0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6999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67017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32057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7449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88404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6475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05869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2869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0685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57245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04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8249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0368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574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758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92821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8633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95771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79750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72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39219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444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61772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08903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0693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50210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22811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3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59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8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84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2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13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98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2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5060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674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96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696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7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0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38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33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003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6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51248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08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618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48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862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742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196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0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6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15125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410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373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525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14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306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452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825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611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9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31048-43F0-49FC-B67F-F0B52A2968A5}" type="datetimeFigureOut">
              <a:rPr lang="tr-TR" smtClean="0"/>
              <a:t>11.12.2016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8A54B-42CB-4500-B3E0-B46CC9938F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171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4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6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1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9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3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9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8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7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2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2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7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5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6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6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6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7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1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5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6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4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1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0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4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2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2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7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3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1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6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1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4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7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5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6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2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0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3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0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3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5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34F5-F77D-48B9-9DCA-012925C9344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11.12.2016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8362-2793-47C1-9CDD-CF293CAEEB7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2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5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6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7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0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566676" y="2967335"/>
            <a:ext cx="8010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MUSTAFA AYKIN İLKOKULU</a:t>
            </a:r>
            <a:endParaRPr lang="tr-T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49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8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0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0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49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50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5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5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5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5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5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5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</Words>
  <Application>Microsoft Office PowerPoint</Application>
  <PresentationFormat>Diaprojekcija na zaslonu (4:3)</PresentationFormat>
  <Paragraphs>1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57</vt:i4>
      </vt:variant>
      <vt:variant>
        <vt:lpstr>Naslovi diapozitivov</vt:lpstr>
      </vt:variant>
      <vt:variant>
        <vt:i4>57</vt:i4>
      </vt:variant>
    </vt:vector>
  </HeadingPairs>
  <TitlesOfParts>
    <vt:vector size="114" baseType="lpstr">
      <vt:lpstr>Ofis Teması</vt:lpstr>
      <vt:lpstr>1_Ofis Teması</vt:lpstr>
      <vt:lpstr>2_Ofis Teması</vt:lpstr>
      <vt:lpstr>3_Ofis Teması</vt:lpstr>
      <vt:lpstr>4_Ofis Teması</vt:lpstr>
      <vt:lpstr>5_Ofis Teması</vt:lpstr>
      <vt:lpstr>6_Ofis Teması</vt:lpstr>
      <vt:lpstr>7_Ofis Teması</vt:lpstr>
      <vt:lpstr>8_Ofis Teması</vt:lpstr>
      <vt:lpstr>9_Ofis Teması</vt:lpstr>
      <vt:lpstr>10_Ofis Teması</vt:lpstr>
      <vt:lpstr>11_Ofis Teması</vt:lpstr>
      <vt:lpstr>12_Ofis Teması</vt:lpstr>
      <vt:lpstr>13_Ofis Teması</vt:lpstr>
      <vt:lpstr>14_Ofis Teması</vt:lpstr>
      <vt:lpstr>15_Ofis Teması</vt:lpstr>
      <vt:lpstr>16_Ofis Teması</vt:lpstr>
      <vt:lpstr>17_Ofis Teması</vt:lpstr>
      <vt:lpstr>18_Ofis Teması</vt:lpstr>
      <vt:lpstr>19_Ofis Teması</vt:lpstr>
      <vt:lpstr>20_Ofis Teması</vt:lpstr>
      <vt:lpstr>21_Ofis Teması</vt:lpstr>
      <vt:lpstr>22_Ofis Teması</vt:lpstr>
      <vt:lpstr>23_Ofis Teması</vt:lpstr>
      <vt:lpstr>24_Ofis Teması</vt:lpstr>
      <vt:lpstr>25_Ofis Teması</vt:lpstr>
      <vt:lpstr>26_Ofis Teması</vt:lpstr>
      <vt:lpstr>27_Ofis Teması</vt:lpstr>
      <vt:lpstr>28_Ofis Teması</vt:lpstr>
      <vt:lpstr>29_Ofis Teması</vt:lpstr>
      <vt:lpstr>30_Ofis Teması</vt:lpstr>
      <vt:lpstr>31_Ofis Teması</vt:lpstr>
      <vt:lpstr>32_Ofis Teması</vt:lpstr>
      <vt:lpstr>33_Ofis Teması</vt:lpstr>
      <vt:lpstr>34_Ofis Teması</vt:lpstr>
      <vt:lpstr>35_Ofis Teması</vt:lpstr>
      <vt:lpstr>36_Ofis Teması</vt:lpstr>
      <vt:lpstr>37_Ofis Teması</vt:lpstr>
      <vt:lpstr>38_Ofis Teması</vt:lpstr>
      <vt:lpstr>39_Ofis Teması</vt:lpstr>
      <vt:lpstr>40_Ofis Teması</vt:lpstr>
      <vt:lpstr>41_Ofis Teması</vt:lpstr>
      <vt:lpstr>42_Ofis Teması</vt:lpstr>
      <vt:lpstr>43_Ofis Teması</vt:lpstr>
      <vt:lpstr>44_Ofis Teması</vt:lpstr>
      <vt:lpstr>45_Ofis Teması</vt:lpstr>
      <vt:lpstr>46_Ofis Teması</vt:lpstr>
      <vt:lpstr>47_Ofis Teması</vt:lpstr>
      <vt:lpstr>48_Ofis Teması</vt:lpstr>
      <vt:lpstr>49_Ofis Teması</vt:lpstr>
      <vt:lpstr>50_Ofis Teması</vt:lpstr>
      <vt:lpstr>51_Ofis Teması</vt:lpstr>
      <vt:lpstr>52_Ofis Teması</vt:lpstr>
      <vt:lpstr>53_Ofis Teması</vt:lpstr>
      <vt:lpstr>54_Ofis Teması</vt:lpstr>
      <vt:lpstr>55_Ofis Teması</vt:lpstr>
      <vt:lpstr>56_Ofis Teması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Ömer</dc:creator>
  <cp:lastModifiedBy>Uporabnik</cp:lastModifiedBy>
  <cp:revision>2</cp:revision>
  <dcterms:created xsi:type="dcterms:W3CDTF">2016-12-01T18:33:19Z</dcterms:created>
  <dcterms:modified xsi:type="dcterms:W3CDTF">2016-12-11T15:04:20Z</dcterms:modified>
</cp:coreProperties>
</file>