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5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280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730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430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0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552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778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44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436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92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1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770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1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0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8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2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60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64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6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52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64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9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06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40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42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6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5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56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58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18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4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98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0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97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6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04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87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7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54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5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19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59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69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39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13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9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5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5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5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54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33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7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87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653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424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83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35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43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6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049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35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63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2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287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955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90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262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3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159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713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09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386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239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97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043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640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452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3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518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515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591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66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15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330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632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35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565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014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439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791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89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298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003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3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62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727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74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8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6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2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2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34F5-F77D-48B9-9DCA-012925C934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8362-2793-47C1-9CDD-CF293CAEEB7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5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İSTANBUL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83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Diaprojekcija na zaslonu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Naslovi diapozitivov</vt:lpstr>
      </vt:variant>
      <vt:variant>
        <vt:i4>12</vt:i4>
      </vt:variant>
    </vt:vector>
  </HeadingPairs>
  <TitlesOfParts>
    <vt:vector size="22" baseType="lpstr">
      <vt:lpstr>2_Ofis Teması</vt:lpstr>
      <vt:lpstr>3_Ofis Teması</vt:lpstr>
      <vt:lpstr>4_Ofis Teması</vt:lpstr>
      <vt:lpstr>5_Ofis Teması</vt:lpstr>
      <vt:lpstr>6_Ofis Teması</vt:lpstr>
      <vt:lpstr>7_Ofis Teması</vt:lpstr>
      <vt:lpstr>8_Ofis Teması</vt:lpstr>
      <vt:lpstr>9_Ofis Teması</vt:lpstr>
      <vt:lpstr>10_Ofis Teması</vt:lpstr>
      <vt:lpstr>11_Ofis Teması</vt:lpstr>
      <vt:lpstr>İSTANBUL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İSTANBUL</dc:title>
  <dc:creator>Ömer</dc:creator>
  <cp:lastModifiedBy>Uporabnik</cp:lastModifiedBy>
  <cp:revision>1</cp:revision>
  <dcterms:created xsi:type="dcterms:W3CDTF">2016-12-01T18:26:53Z</dcterms:created>
  <dcterms:modified xsi:type="dcterms:W3CDTF">2016-12-11T15:03:23Z</dcterms:modified>
</cp:coreProperties>
</file>