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62" r:id="rId2"/>
    <p:sldId id="263" r:id="rId3"/>
    <p:sldId id="257" r:id="rId4"/>
    <p:sldId id="264" r:id="rId5"/>
    <p:sldId id="266" r:id="rId6"/>
    <p:sldId id="269" r:id="rId7"/>
    <p:sldId id="265" r:id="rId8"/>
    <p:sldId id="268" r:id="rId9"/>
    <p:sldId id="279" r:id="rId10"/>
    <p:sldId id="281" r:id="rId11"/>
    <p:sldId id="272" r:id="rId12"/>
    <p:sldId id="277" r:id="rId13"/>
    <p:sldId id="273" r:id="rId14"/>
    <p:sldId id="278" r:id="rId15"/>
    <p:sldId id="258" r:id="rId16"/>
    <p:sldId id="286" r:id="rId17"/>
    <p:sldId id="287" r:id="rId18"/>
    <p:sldId id="270" r:id="rId19"/>
    <p:sldId id="284" r:id="rId20"/>
    <p:sldId id="290" r:id="rId21"/>
    <p:sldId id="282" r:id="rId22"/>
    <p:sldId id="283" r:id="rId2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1B415-C768-4B86-9471-E3D50F289C7F}" type="datetimeFigureOut">
              <a:rPr lang="sl-SI" smtClean="0"/>
              <a:t>17.11.2016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9F901-B3A9-420B-B6E8-D6644576A3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9308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9F901-B3A9-420B-B6E8-D6644576A3FD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6823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 factory in the town is </a:t>
            </a:r>
            <a:r>
              <a:rPr lang="sl-SI" dirty="0" smtClean="0"/>
              <a:t>Gorenje</a:t>
            </a:r>
            <a:r>
              <a:rPr lang="en-US" dirty="0" smtClean="0"/>
              <a:t>, which employs</a:t>
            </a:r>
            <a:r>
              <a:rPr lang="sl-SI" dirty="0" smtClean="0"/>
              <a:t> more </a:t>
            </a:r>
            <a:r>
              <a:rPr lang="sl-SI" dirty="0" err="1" smtClean="0"/>
              <a:t>then</a:t>
            </a:r>
            <a:r>
              <a:rPr lang="sl-SI" dirty="0" smtClean="0"/>
              <a:t> 10.000 </a:t>
            </a:r>
            <a:r>
              <a:rPr lang="sl-SI" dirty="0" err="1" smtClean="0"/>
              <a:t>people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9F901-B3A9-420B-B6E8-D6644576A3FD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8947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o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otni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otni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29BE-ABE5-4538-ACFD-67E963A0F41A}" type="datetimeFigureOut">
              <a:rPr lang="sl-SI" smtClean="0"/>
              <a:t>17.11.2016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otni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7292A3-249C-494B-8F21-22CEC9246EE2}" type="slidenum">
              <a:rPr lang="sl-SI" smtClean="0"/>
              <a:t>‹#›</a:t>
            </a:fld>
            <a:endParaRPr lang="sl-SI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29BE-ABE5-4538-ACFD-67E963A0F41A}" type="datetimeFigureOut">
              <a:rPr lang="sl-SI" smtClean="0"/>
              <a:t>17.11.2016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92A3-249C-494B-8F21-22CEC9246EE2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otni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otni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otni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otni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otni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97292A3-249C-494B-8F21-22CEC9246EE2}" type="slidenum">
              <a:rPr lang="sl-SI" smtClean="0"/>
              <a:t>‹#›</a:t>
            </a:fld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29BE-ABE5-4538-ACFD-67E963A0F41A}" type="datetimeFigureOut">
              <a:rPr lang="sl-SI" smtClean="0"/>
              <a:t>17.11.2016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29BE-ABE5-4538-ACFD-67E963A0F41A}" type="datetimeFigureOut">
              <a:rPr lang="sl-SI" smtClean="0"/>
              <a:t>17.11.2016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97292A3-249C-494B-8F21-22CEC9246EE2}" type="slidenum">
              <a:rPr lang="sl-SI" smtClean="0"/>
              <a:t>‹#›</a:t>
            </a:fld>
            <a:endParaRPr lang="sl-SI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o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o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otni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otni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3" name="Pravokotni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avokotni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29BE-ABE5-4538-ACFD-67E963A0F41A}" type="datetimeFigureOut">
              <a:rPr lang="sl-SI" smtClean="0"/>
              <a:t>17.11.2016</a:t>
            </a:fld>
            <a:endParaRPr lang="sl-SI"/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7292A3-249C-494B-8F21-22CEC9246EE2}" type="slidenum">
              <a:rPr lang="sl-SI" smtClean="0"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A5129BE-ABE5-4538-ACFD-67E963A0F41A}" type="datetimeFigureOut">
              <a:rPr lang="sl-SI" smtClean="0"/>
              <a:t>17.11.2016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92A3-249C-494B-8F21-22CEC9246EE2}" type="slidenum">
              <a:rPr lang="sl-SI" smtClean="0"/>
              <a:t>‹#›</a:t>
            </a:fld>
            <a:endParaRPr lang="sl-SI"/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grada vsebine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2" name="Ograda vsebine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povezovalnik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avokotni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o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avokotni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avokotni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otni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29BE-ABE5-4538-ACFD-67E963A0F41A}" type="datetimeFigureOut">
              <a:rPr lang="sl-SI" smtClean="0"/>
              <a:t>17.11.2016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sl-SI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Ograda vsebine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6" name="Ograda vsebine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97292A3-249C-494B-8F21-22CEC9246EE2}" type="slidenum">
              <a:rPr lang="sl-SI" smtClean="0"/>
              <a:t>‹#›</a:t>
            </a:fld>
            <a:endParaRPr lang="sl-SI"/>
          </a:p>
        </p:txBody>
      </p:sp>
      <p:sp>
        <p:nvSpPr>
          <p:cNvPr id="23" name="Naslov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29BE-ABE5-4538-ACFD-67E963A0F41A}" type="datetimeFigureOut">
              <a:rPr lang="sl-SI" smtClean="0"/>
              <a:t>17.11.2016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97292A3-249C-494B-8F21-22CEC9246EE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otni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otni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otni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avokotni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avokotni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29BE-ABE5-4538-ACFD-67E963A0F41A}" type="datetimeFigureOut">
              <a:rPr lang="sl-SI" smtClean="0"/>
              <a:t>17.11.2016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7292A3-249C-494B-8F21-22CEC9246EE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otni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o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o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avokotni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8" name="Pravokotni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grada vsebine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7292A3-249C-494B-8F21-22CEC9246EE2}" type="slidenum">
              <a:rPr lang="sl-SI" smtClean="0"/>
              <a:t>‹#›</a:t>
            </a:fld>
            <a:endParaRPr lang="sl-SI"/>
          </a:p>
        </p:txBody>
      </p:sp>
      <p:sp>
        <p:nvSpPr>
          <p:cNvPr id="21" name="Pravokotni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29BE-ABE5-4538-ACFD-67E963A0F41A}" type="datetimeFigureOut">
              <a:rPr lang="sl-SI" smtClean="0"/>
              <a:t>17.11.2016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aven povezovalnik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o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otni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avokotni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otni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avokotni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97292A3-249C-494B-8F21-22CEC9246EE2}" type="slidenum">
              <a:rPr lang="sl-SI" smtClean="0"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22" name="Pravokotni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A5129BE-ABE5-4538-ACFD-67E963A0F41A}" type="datetimeFigureOut">
              <a:rPr lang="sl-SI" smtClean="0"/>
              <a:t>17.11.2016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otni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otni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o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otni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otni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A5129BE-ABE5-4538-ACFD-67E963A0F41A}" type="datetimeFigureOut">
              <a:rPr lang="sl-SI" smtClean="0"/>
              <a:t>17.11.2016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8" name="Pravokotni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7292A3-249C-494B-8F21-22CEC9246EE2}" type="slidenum">
              <a:rPr lang="sl-SI" smtClean="0"/>
              <a:t>‹#›</a:t>
            </a:fld>
            <a:endParaRPr lang="sl-SI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youtube.com/watch?v=RPKcBaVYFOg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PKcBaVYFOg" TargetMode="External"/><Relationship Id="rId2" Type="http://schemas.openxmlformats.org/officeDocument/2006/relationships/hyperlink" Target="http://www.velenje.si/en/velenj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elenje-tourism.si/e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VELENJE</a:t>
            </a:r>
            <a:endParaRPr lang="sl-SI" dirty="0"/>
          </a:p>
        </p:txBody>
      </p:sp>
      <p:pic>
        <p:nvPicPr>
          <p:cNvPr id="7170" name="Picture 2" descr="http://www.velenje.si/en/imagelib/magnify/default/za-turiste/fotogalerija/2013-05_bor_roman_mesto_lepo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5437465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98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512" y="836712"/>
            <a:ext cx="2736304" cy="5411688"/>
          </a:xfrm>
        </p:spPr>
        <p:txBody>
          <a:bodyPr>
            <a:noAutofit/>
          </a:bodyPr>
          <a:lstStyle/>
          <a:p>
            <a:pPr algn="ctr"/>
            <a:r>
              <a:rPr lang="sl-SI" sz="2800" dirty="0" err="1" smtClean="0"/>
              <a:t>The</a:t>
            </a:r>
            <a:r>
              <a:rPr lang="sl-SI" sz="2800" dirty="0" smtClean="0"/>
              <a:t> </a:t>
            </a:r>
            <a:r>
              <a:rPr lang="sl-SI" sz="2800" dirty="0" err="1" smtClean="0"/>
              <a:t>town</a:t>
            </a:r>
            <a:r>
              <a:rPr lang="en-US" sz="2800" dirty="0" smtClean="0"/>
              <a:t> </a:t>
            </a:r>
            <a:r>
              <a:rPr lang="en-US" sz="2800" dirty="0"/>
              <a:t>is one of the  </a:t>
            </a:r>
            <a:r>
              <a:rPr lang="sl-SI" sz="2800" dirty="0" err="1"/>
              <a:t>important</a:t>
            </a:r>
            <a:r>
              <a:rPr lang="sl-SI" sz="2800" dirty="0"/>
              <a:t> </a:t>
            </a:r>
            <a:r>
              <a:rPr lang="en-US" sz="2800" dirty="0"/>
              <a:t>economic centers in Slovenia</a:t>
            </a:r>
            <a:r>
              <a:rPr lang="sl-SI" sz="2800" dirty="0"/>
              <a:t>.</a:t>
            </a:r>
            <a:r>
              <a:rPr lang="en-US" sz="2800" dirty="0"/>
              <a:t> Economic development is based on the energy, metal-processing, and construction industries.</a:t>
            </a:r>
            <a:endParaRPr lang="sl-SI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232" y="764704"/>
            <a:ext cx="4314950" cy="287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 descr="Rezultat iskanja slik za gorenje bela tehnika"/>
          <p:cNvSpPr>
            <a:spLocks noChangeAspect="1" noChangeArrowheads="1"/>
          </p:cNvSpPr>
          <p:nvPr/>
        </p:nvSpPr>
        <p:spPr bwMode="auto">
          <a:xfrm>
            <a:off x="155575" y="-808038"/>
            <a:ext cx="49530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AutoShape 4" descr="Rezultat iskanja slik za gorenje bela tehnika"/>
          <p:cNvSpPr>
            <a:spLocks noChangeAspect="1" noChangeArrowheads="1"/>
          </p:cNvSpPr>
          <p:nvPr/>
        </p:nvSpPr>
        <p:spPr bwMode="auto">
          <a:xfrm>
            <a:off x="307975" y="-655638"/>
            <a:ext cx="49530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5126" name="Picture 6" descr="Bela tehnika na r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207" y="4149080"/>
            <a:ext cx="49530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8126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51520" y="990600"/>
            <a:ext cx="2736304" cy="52578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algn="ctr"/>
            <a:r>
              <a:rPr lang="sl-SI" sz="2800" dirty="0" err="1" smtClean="0"/>
              <a:t>The</a:t>
            </a:r>
            <a:r>
              <a:rPr lang="sl-SI" sz="2800" dirty="0" smtClean="0"/>
              <a:t> e</a:t>
            </a:r>
            <a:r>
              <a:rPr lang="en-US" sz="2800" dirty="0" err="1" smtClean="0"/>
              <a:t>xcavation</a:t>
            </a:r>
            <a:r>
              <a:rPr lang="en-US" sz="2800" dirty="0" smtClean="0"/>
              <a:t> </a:t>
            </a:r>
            <a:r>
              <a:rPr lang="en-US" sz="2800" dirty="0"/>
              <a:t>of lignite </a:t>
            </a:r>
            <a:r>
              <a:rPr lang="en-US" sz="2800" dirty="0" smtClean="0"/>
              <a:t>coal</a:t>
            </a:r>
            <a:r>
              <a:rPr lang="sl-SI" sz="2800" dirty="0" smtClean="0"/>
              <a:t> </a:t>
            </a:r>
            <a:r>
              <a:rPr lang="sl-SI" sz="2800" dirty="0" err="1" smtClean="0"/>
              <a:t>resulted</a:t>
            </a:r>
            <a:r>
              <a:rPr lang="sl-SI" sz="2800" dirty="0" smtClean="0"/>
              <a:t> in </a:t>
            </a:r>
            <a:r>
              <a:rPr lang="sl-SI" sz="2800" dirty="0" err="1" smtClean="0"/>
              <a:t>the</a:t>
            </a:r>
            <a:r>
              <a:rPr lang="sl-SI" sz="2800" dirty="0" smtClean="0"/>
              <a:t> </a:t>
            </a:r>
            <a:r>
              <a:rPr lang="sl-SI" sz="2800" dirty="0" err="1" smtClean="0"/>
              <a:t>formation</a:t>
            </a:r>
            <a:r>
              <a:rPr lang="sl-SI" sz="2800" dirty="0" smtClean="0"/>
              <a:t> </a:t>
            </a:r>
            <a:r>
              <a:rPr lang="sl-SI" sz="2800" dirty="0" err="1" smtClean="0"/>
              <a:t>of</a:t>
            </a:r>
            <a:r>
              <a:rPr lang="sl-SI" sz="2800" dirty="0"/>
              <a:t> </a:t>
            </a:r>
            <a:r>
              <a:rPr lang="en-US" sz="2800" dirty="0" smtClean="0"/>
              <a:t>the lake</a:t>
            </a:r>
            <a:r>
              <a:rPr lang="sl-SI" sz="2800" dirty="0" smtClean="0"/>
              <a:t>s in </a:t>
            </a:r>
            <a:r>
              <a:rPr lang="sl-SI" sz="2800" dirty="0" err="1" smtClean="0"/>
              <a:t>town</a:t>
            </a:r>
            <a:r>
              <a:rPr lang="en-US" sz="2800" dirty="0" smtClean="0"/>
              <a:t>. </a:t>
            </a:r>
            <a:r>
              <a:rPr lang="en-US" sz="2800" dirty="0"/>
              <a:t>The three lakes situated to the northwest of the city </a:t>
            </a:r>
            <a:r>
              <a:rPr lang="en-US" sz="2800" dirty="0" err="1"/>
              <a:t>centre</a:t>
            </a:r>
            <a:r>
              <a:rPr lang="en-US" sz="2800" dirty="0"/>
              <a:t> are one of the signature features of </a:t>
            </a:r>
            <a:r>
              <a:rPr lang="en-US" sz="2800" dirty="0" err="1" smtClean="0"/>
              <a:t>Velenje</a:t>
            </a:r>
            <a:r>
              <a:rPr lang="sl-SI" sz="2800" dirty="0" smtClean="0"/>
              <a:t>.</a:t>
            </a:r>
            <a:endParaRPr lang="sl-SI" sz="2800" dirty="0"/>
          </a:p>
        </p:txBody>
      </p:sp>
      <p:pic>
        <p:nvPicPr>
          <p:cNvPr id="2050" name="Picture 2" descr="http://ciklon.si/stran/wp-content/uploads/2013/09/puzzl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5832648" cy="4117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29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besedil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99456"/>
          </a:xfrm>
        </p:spPr>
        <p:txBody>
          <a:bodyPr>
            <a:noAutofit/>
          </a:bodyPr>
          <a:lstStyle/>
          <a:p>
            <a:r>
              <a:rPr lang="en-US" sz="2800" dirty="0"/>
              <a:t>The smallest of the three</a:t>
            </a:r>
            <a:r>
              <a:rPr lang="sl-SI" sz="2800" dirty="0"/>
              <a:t> </a:t>
            </a:r>
            <a:r>
              <a:rPr lang="sl-SI" sz="2800" dirty="0" err="1"/>
              <a:t>lakes</a:t>
            </a:r>
            <a:r>
              <a:rPr lang="en-US" sz="2800" dirty="0"/>
              <a:t>, Lake </a:t>
            </a:r>
            <a:r>
              <a:rPr lang="en-US" sz="2800" dirty="0" err="1"/>
              <a:t>Škale</a:t>
            </a:r>
            <a:r>
              <a:rPr lang="en-US" sz="2800" dirty="0"/>
              <a:t>, is just beyond the city stadium, and </a:t>
            </a:r>
            <a:r>
              <a:rPr lang="sl-SI" sz="2800" dirty="0" err="1" smtClean="0"/>
              <a:t>the</a:t>
            </a:r>
            <a:r>
              <a:rPr lang="sl-SI" sz="2800" dirty="0" smtClean="0"/>
              <a:t> r</a:t>
            </a:r>
            <a:r>
              <a:rPr lang="en-US" sz="2800" dirty="0" err="1" smtClean="0"/>
              <a:t>esidents</a:t>
            </a:r>
            <a:r>
              <a:rPr lang="en-US" sz="2800" dirty="0" smtClean="0"/>
              <a:t>  </a:t>
            </a:r>
            <a:r>
              <a:rPr lang="en-US" sz="2800" dirty="0"/>
              <a:t>love to walk </a:t>
            </a:r>
            <a:r>
              <a:rPr lang="sl-SI" sz="2800" dirty="0" smtClean="0"/>
              <a:t>or run </a:t>
            </a:r>
            <a:r>
              <a:rPr lang="en-US" sz="2800" dirty="0" smtClean="0"/>
              <a:t>around</a:t>
            </a:r>
            <a:r>
              <a:rPr lang="sl-SI" sz="2800" dirty="0" smtClean="0"/>
              <a:t> it.</a:t>
            </a:r>
            <a:endParaRPr lang="sl-SI" sz="2800" dirty="0"/>
          </a:p>
        </p:txBody>
      </p:sp>
      <p:pic>
        <p:nvPicPr>
          <p:cNvPr id="1026" name="Picture 2" descr="Rezultat iskanja slik za škalsko jez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700087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49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sl-SI" sz="3200" dirty="0" smtClean="0"/>
              <a:t>T</a:t>
            </a:r>
            <a:r>
              <a:rPr lang="en-US" sz="3200" dirty="0" smtClean="0"/>
              <a:t>he largest</a:t>
            </a:r>
            <a:r>
              <a:rPr lang="sl-SI" sz="3200" dirty="0" smtClean="0"/>
              <a:t> is Velenje</a:t>
            </a:r>
            <a:r>
              <a:rPr lang="en-US" sz="3200" dirty="0" smtClean="0"/>
              <a:t> lake, </a:t>
            </a:r>
            <a:r>
              <a:rPr lang="en-US" sz="3200" dirty="0"/>
              <a:t>which is </a:t>
            </a:r>
            <a:r>
              <a:rPr lang="sl-SI" sz="3200" dirty="0" err="1" smtClean="0"/>
              <a:t>also</a:t>
            </a:r>
            <a:r>
              <a:rPr lang="sl-SI" sz="3200" dirty="0" smtClean="0"/>
              <a:t> </a:t>
            </a:r>
            <a:r>
              <a:rPr lang="en-US" sz="3200" dirty="0" smtClean="0"/>
              <a:t>appropriate for</a:t>
            </a:r>
            <a:r>
              <a:rPr lang="sl-SI" sz="3200" dirty="0" smtClean="0"/>
              <a:t> </a:t>
            </a:r>
            <a:r>
              <a:rPr lang="en-US" sz="3200" dirty="0" smtClean="0"/>
              <a:t>various sport</a:t>
            </a:r>
            <a:r>
              <a:rPr lang="sl-SI" sz="3200" dirty="0" smtClean="0"/>
              <a:t>s</a:t>
            </a:r>
            <a:r>
              <a:rPr lang="en-US" sz="3200" dirty="0" smtClean="0"/>
              <a:t> </a:t>
            </a:r>
            <a:r>
              <a:rPr lang="en-US" sz="3200" dirty="0"/>
              <a:t>activities</a:t>
            </a:r>
            <a:r>
              <a:rPr lang="sl-SI" sz="3200" dirty="0"/>
              <a:t>.</a:t>
            </a:r>
          </a:p>
          <a:p>
            <a:endParaRPr lang="sl-SI" dirty="0"/>
          </a:p>
        </p:txBody>
      </p:sp>
      <p:pic>
        <p:nvPicPr>
          <p:cNvPr id="16388" name="Picture 4" descr="Rezultat iskanja slik za velenjska pla&amp;zcaron;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r="4178"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31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51520" y="764704"/>
            <a:ext cx="2582416" cy="5257800"/>
          </a:xfrm>
        </p:spPr>
        <p:txBody>
          <a:bodyPr>
            <a:noAutofit/>
          </a:bodyPr>
          <a:lstStyle/>
          <a:p>
            <a:pPr algn="ctr"/>
            <a:r>
              <a:rPr lang="sl-SI" sz="2800" dirty="0" err="1" smtClean="0"/>
              <a:t>There</a:t>
            </a:r>
            <a:r>
              <a:rPr lang="sl-SI" sz="2800" dirty="0" smtClean="0"/>
              <a:t> </a:t>
            </a:r>
            <a:r>
              <a:rPr lang="sl-SI" sz="2800" dirty="0" err="1" smtClean="0"/>
              <a:t>we</a:t>
            </a:r>
            <a:r>
              <a:rPr lang="sl-SI" sz="2800" dirty="0" smtClean="0"/>
              <a:t> </a:t>
            </a:r>
            <a:r>
              <a:rPr lang="sl-SI" sz="2800" dirty="0" err="1" smtClean="0"/>
              <a:t>have</a:t>
            </a:r>
            <a:r>
              <a:rPr lang="en-US" sz="2800" dirty="0" smtClean="0"/>
              <a:t> </a:t>
            </a:r>
            <a:r>
              <a:rPr lang="en-US" sz="2800" dirty="0"/>
              <a:t>the </a:t>
            </a:r>
            <a:r>
              <a:rPr lang="en-US" sz="2800" dirty="0" err="1"/>
              <a:t>Velenje</a:t>
            </a:r>
            <a:r>
              <a:rPr lang="en-US" sz="2800" dirty="0"/>
              <a:t> </a:t>
            </a:r>
            <a:r>
              <a:rPr lang="sl-SI" sz="2800" dirty="0" smtClean="0"/>
              <a:t>b</a:t>
            </a:r>
            <a:r>
              <a:rPr lang="en-US" sz="2800" dirty="0" smtClean="0"/>
              <a:t>each</a:t>
            </a:r>
            <a:r>
              <a:rPr lang="en-US" sz="2800" dirty="0"/>
              <a:t>. </a:t>
            </a:r>
            <a:r>
              <a:rPr lang="sl-SI" sz="2800" dirty="0" smtClean="0"/>
              <a:t> </a:t>
            </a:r>
            <a:r>
              <a:rPr lang="sl-SI" sz="2800" dirty="0" err="1" smtClean="0"/>
              <a:t>This</a:t>
            </a:r>
            <a:r>
              <a:rPr lang="sl-SI" sz="2800" dirty="0" smtClean="0"/>
              <a:t> place </a:t>
            </a:r>
            <a:r>
              <a:rPr lang="en-US" sz="2800" dirty="0" smtClean="0"/>
              <a:t>offer</a:t>
            </a:r>
            <a:r>
              <a:rPr lang="sl-SI" sz="2800" dirty="0" smtClean="0"/>
              <a:t>s a </a:t>
            </a:r>
            <a:r>
              <a:rPr lang="en-US" sz="2800" dirty="0" smtClean="0"/>
              <a:t> </a:t>
            </a:r>
            <a:r>
              <a:rPr lang="en-US" sz="2800" dirty="0"/>
              <a:t>large number of possibilities for spending your leisure time in the relaxed atmosphere close to the water.</a:t>
            </a:r>
            <a:endParaRPr lang="sl-SI" sz="2800" dirty="0"/>
          </a:p>
        </p:txBody>
      </p:sp>
      <p:pic>
        <p:nvPicPr>
          <p:cNvPr id="1028" name="Picture 4" descr="Rezultat iskanja slik za velenjsko jezero pla&amp;zcaron;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152" y="1412776"/>
            <a:ext cx="6026986" cy="435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52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6/62/Velenje_z_zraka_2010.jpg/1024px-Velenje_z_zraka_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910" y="0"/>
            <a:ext cx="102209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50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besedil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VELENJE CASTLE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l-SI" dirty="0" smtClean="0"/>
              <a:t>ŠALEK CASTLE</a:t>
            </a:r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5618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Heritage </a:t>
            </a:r>
            <a:r>
              <a:rPr lang="en-US" b="1" dirty="0" smtClean="0"/>
              <a:t> </a:t>
            </a:r>
            <a:r>
              <a:rPr lang="sl-SI" b="1" dirty="0" err="1" smtClean="0"/>
              <a:t>of</a:t>
            </a:r>
            <a:r>
              <a:rPr lang="sl-SI" b="1" dirty="0" smtClean="0"/>
              <a:t> </a:t>
            </a:r>
            <a:r>
              <a:rPr lang="en-US" b="1" dirty="0" smtClean="0"/>
              <a:t> </a:t>
            </a:r>
            <a:r>
              <a:rPr lang="en-US" b="1" dirty="0"/>
              <a:t>the Municipality of </a:t>
            </a:r>
            <a:r>
              <a:rPr lang="en-US" b="1" dirty="0" err="1"/>
              <a:t>Velenje</a:t>
            </a:r>
            <a:r>
              <a:rPr lang="en-US" b="1" dirty="0"/>
              <a:t/>
            </a:r>
            <a:br>
              <a:rPr lang="en-US" b="1" dirty="0"/>
            </a:br>
            <a:endParaRPr lang="sl-SI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036377"/>
            <a:ext cx="4041775" cy="2688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457" y="2924944"/>
            <a:ext cx="4202832" cy="2801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2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besedil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TITO SQUARE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l-SI" dirty="0" smtClean="0"/>
              <a:t>TITO STATUE</a:t>
            </a:r>
            <a:endParaRPr lang="sl-SI" dirty="0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47" y="2996952"/>
            <a:ext cx="4261445" cy="282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09170"/>
            <a:ext cx="4038600" cy="274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83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sl-SI" sz="3200" b="1" dirty="0" err="1" smtClean="0"/>
              <a:t>House</a:t>
            </a:r>
            <a:r>
              <a:rPr lang="sl-SI" sz="3200" b="1" dirty="0" smtClean="0"/>
              <a:t> </a:t>
            </a:r>
            <a:r>
              <a:rPr lang="sl-SI" sz="3200" b="1" dirty="0" err="1" smtClean="0"/>
              <a:t>of</a:t>
            </a:r>
            <a:r>
              <a:rPr lang="sl-SI" sz="3200" b="1" dirty="0" smtClean="0"/>
              <a:t> </a:t>
            </a:r>
            <a:r>
              <a:rPr lang="sl-SI" sz="3200" b="1" dirty="0" err="1" smtClean="0"/>
              <a:t>Culture</a:t>
            </a:r>
            <a:r>
              <a:rPr lang="sl-SI" sz="3200" b="1" dirty="0" smtClean="0"/>
              <a:t> Velenje</a:t>
            </a:r>
            <a:endParaRPr lang="sl-SI" sz="3200" b="1" dirty="0"/>
          </a:p>
          <a:p>
            <a:endParaRPr lang="sl-SI" dirty="0"/>
          </a:p>
        </p:txBody>
      </p:sp>
      <p:pic>
        <p:nvPicPr>
          <p:cNvPr id="14338" name="Picture 2" descr="http://www.velenje-tourism.si/en/imagelib/magnify/tourism/objekti/dom-kulture-velenje-ksenija-miko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r="1619"/>
          <a:stretch>
            <a:fillRect/>
          </a:stretch>
        </p:blipFill>
        <p:spPr bwMode="auto">
          <a:xfrm>
            <a:off x="3000375" y="609600"/>
            <a:ext cx="5867400" cy="4267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19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3090664"/>
          </a:xfrm>
        </p:spPr>
        <p:txBody>
          <a:bodyPr/>
          <a:lstStyle/>
          <a:p>
            <a:r>
              <a:rPr lang="en-US" dirty="0"/>
              <a:t>The Coal Mining Museum of Slovenia</a:t>
            </a:r>
            <a:br>
              <a:rPr lang="en-US" dirty="0"/>
            </a:br>
            <a:endParaRPr lang="sl-SI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116632"/>
            <a:ext cx="5012829" cy="334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Rezultat iskanja slik za muzej premogovništva sloveni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1"/>
            <a:ext cx="5014227" cy="334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9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755576" y="980728"/>
            <a:ext cx="7772400" cy="879376"/>
          </a:xfrm>
        </p:spPr>
        <p:txBody>
          <a:bodyPr>
            <a:noAutofit/>
          </a:bodyPr>
          <a:lstStyle/>
          <a:p>
            <a:r>
              <a:rPr lang="sl-SI" sz="3200" dirty="0" smtClean="0"/>
              <a:t/>
            </a:r>
            <a:br>
              <a:rPr lang="sl-SI" sz="3200" dirty="0" smtClean="0"/>
            </a:br>
            <a:r>
              <a:rPr lang="sl-SI" sz="3200" dirty="0"/>
              <a:t/>
            </a:r>
            <a:br>
              <a:rPr lang="sl-SI" sz="3200" dirty="0"/>
            </a:br>
            <a:r>
              <a:rPr lang="sl-SI" sz="3200" dirty="0" smtClean="0"/>
              <a:t/>
            </a:r>
            <a:br>
              <a:rPr lang="sl-SI" sz="3200" dirty="0" smtClean="0"/>
            </a:br>
            <a:r>
              <a:rPr lang="sl-SI" sz="3200" dirty="0"/>
              <a:t/>
            </a:r>
            <a:br>
              <a:rPr lang="sl-SI" sz="3200" dirty="0"/>
            </a:br>
            <a:r>
              <a:rPr lang="sl-SI" sz="3200" dirty="0" smtClean="0"/>
              <a:t/>
            </a:r>
            <a:br>
              <a:rPr lang="sl-SI" sz="3200" dirty="0" smtClean="0"/>
            </a:br>
            <a:r>
              <a:rPr lang="en-US" sz="3200" dirty="0" err="1" smtClean="0"/>
              <a:t>Velenje</a:t>
            </a:r>
            <a:r>
              <a:rPr lang="en-US" sz="3200" dirty="0" smtClean="0"/>
              <a:t> </a:t>
            </a:r>
            <a:r>
              <a:rPr lang="en-US" sz="3200" dirty="0"/>
              <a:t>is located in </a:t>
            </a:r>
            <a:r>
              <a:rPr lang="sl-SI" sz="3200" dirty="0" err="1" smtClean="0"/>
              <a:t>the</a:t>
            </a:r>
            <a:r>
              <a:rPr lang="sl-SI" sz="3200" dirty="0" smtClean="0"/>
              <a:t> </a:t>
            </a:r>
            <a:r>
              <a:rPr lang="en-US" sz="3200" dirty="0" smtClean="0"/>
              <a:t>northeast </a:t>
            </a:r>
            <a:r>
              <a:rPr lang="sl-SI" sz="3200" dirty="0" err="1" smtClean="0"/>
              <a:t>of</a:t>
            </a:r>
            <a:r>
              <a:rPr lang="sl-SI" sz="3200" dirty="0" smtClean="0"/>
              <a:t> </a:t>
            </a:r>
            <a:r>
              <a:rPr lang="en-US" sz="3200" dirty="0" smtClean="0"/>
              <a:t>Slovenia</a:t>
            </a:r>
            <a:r>
              <a:rPr lang="en-US" sz="3200" dirty="0"/>
              <a:t>, some 85 km from the capital Ljubljana</a:t>
            </a:r>
            <a:r>
              <a:rPr lang="sl-SI" sz="3200" dirty="0"/>
              <a:t>.</a:t>
            </a:r>
          </a:p>
        </p:txBody>
      </p:sp>
      <p:pic>
        <p:nvPicPr>
          <p:cNvPr id="4" name="Picture 2" descr="The location of the Municipality of Velen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50" y="2708920"/>
            <a:ext cx="5400600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02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400" dirty="0" smtClean="0">
                <a:solidFill>
                  <a:srgbClr val="FFFF00"/>
                </a:solidFill>
              </a:rPr>
              <a:t>                  P</a:t>
            </a:r>
            <a:r>
              <a:rPr lang="sl-SI" sz="4400" dirty="0" smtClean="0">
                <a:solidFill>
                  <a:srgbClr val="FF0000"/>
                </a:solidFill>
              </a:rPr>
              <a:t>i</a:t>
            </a:r>
            <a:r>
              <a:rPr lang="sl-SI" sz="4400" dirty="0" smtClean="0">
                <a:solidFill>
                  <a:srgbClr val="009966"/>
                </a:solidFill>
              </a:rPr>
              <a:t>p</a:t>
            </a:r>
            <a:r>
              <a:rPr lang="sl-SI" sz="4400" dirty="0" smtClean="0">
                <a:solidFill>
                  <a:srgbClr val="0FE10F"/>
                </a:solidFill>
              </a:rPr>
              <a:t>p</a:t>
            </a:r>
            <a:r>
              <a:rPr lang="sl-SI" sz="4400" dirty="0" smtClean="0">
                <a:solidFill>
                  <a:srgbClr val="002060"/>
                </a:solidFill>
              </a:rPr>
              <a:t>i‘</a:t>
            </a:r>
            <a:r>
              <a:rPr lang="sl-SI" sz="4400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sl-SI" sz="4400" dirty="0" smtClean="0">
                <a:solidFill>
                  <a:srgbClr val="FFC000"/>
                </a:solidFill>
              </a:rPr>
              <a:t> festival</a:t>
            </a:r>
            <a:br>
              <a:rPr lang="sl-SI" sz="4400" dirty="0" smtClean="0">
                <a:solidFill>
                  <a:srgbClr val="FFC000"/>
                </a:solidFill>
              </a:rPr>
            </a:br>
            <a:endParaRPr lang="sl-SI" dirty="0"/>
          </a:p>
        </p:txBody>
      </p:sp>
      <p:pic>
        <p:nvPicPr>
          <p:cNvPr id="1030" name="Picture 6" descr="Rezultat iskanja slik za pikin festi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2420888"/>
            <a:ext cx="6097077" cy="4064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zultat iskanja slik za pikin festiv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113851" cy="1870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besedil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722313" y="188640"/>
            <a:ext cx="7772400" cy="792088"/>
          </a:xfrm>
        </p:spPr>
        <p:txBody>
          <a:bodyPr>
            <a:normAutofit/>
          </a:bodyPr>
          <a:lstStyle/>
          <a:p>
            <a:r>
              <a:rPr lang="sl-SI" dirty="0" smtClean="0">
                <a:hlinkClick r:id="rId2"/>
              </a:rPr>
              <a:t>VIDEO VELENJE</a:t>
            </a:r>
            <a:endParaRPr lang="sl-SI" dirty="0"/>
          </a:p>
        </p:txBody>
      </p:sp>
      <p:pic>
        <p:nvPicPr>
          <p:cNvPr id="6146" name="Picture 2" descr="http://www.velenje-tourism.si/en/imagelib/magnify/tourism/Fotke%20za%20prvo%20stran/Aleksander%20Kav%c4%8dnik_maketa%20Velen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25120" cy="5544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95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SOURCE: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http://</a:t>
            </a:r>
            <a:r>
              <a:rPr lang="sl-SI" dirty="0" smtClean="0">
                <a:hlinkClick r:id="rId2"/>
              </a:rPr>
              <a:t>www.velenje.si/en/velenje</a:t>
            </a:r>
            <a:endParaRPr lang="sl-SI" dirty="0" smtClean="0"/>
          </a:p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www.youtube.com/watch?v=RPKcBaVYFOg</a:t>
            </a:r>
            <a:endParaRPr lang="sl-SI" dirty="0" smtClean="0"/>
          </a:p>
          <a:p>
            <a:r>
              <a:rPr lang="sl-SI" dirty="0">
                <a:hlinkClick r:id="rId4"/>
              </a:rPr>
              <a:t>http://www.velenje-tourism.si/en</a:t>
            </a:r>
            <a:r>
              <a:rPr lang="sl-SI" dirty="0" smtClean="0">
                <a:hlinkClick r:id="rId4"/>
              </a:rPr>
              <a:t>/</a:t>
            </a:r>
            <a:endParaRPr lang="sl-SI" dirty="0" smtClean="0"/>
          </a:p>
          <a:p>
            <a:r>
              <a:rPr lang="sl-SI" dirty="0" smtClean="0"/>
              <a:t>FOTO: Matej Vranič, Uroš Kotnik, Bor Roman, Bogdan </a:t>
            </a:r>
            <a:r>
              <a:rPr lang="sl-SI" dirty="0"/>
              <a:t>R</a:t>
            </a:r>
            <a:r>
              <a:rPr lang="sl-SI" dirty="0" smtClean="0"/>
              <a:t>ajko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176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lenje panor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089"/>
            <a:ext cx="8941349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9779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51520" y="692696"/>
            <a:ext cx="2606824" cy="5257800"/>
          </a:xfrm>
        </p:spPr>
        <p:txBody>
          <a:bodyPr>
            <a:noAutofit/>
          </a:bodyPr>
          <a:lstStyle/>
          <a:p>
            <a:r>
              <a:rPr lang="sl-SI" sz="3200" dirty="0" smtClean="0"/>
              <a:t>It i</a:t>
            </a:r>
            <a:r>
              <a:rPr lang="en-US" sz="3200" dirty="0" smtClean="0"/>
              <a:t>s </a:t>
            </a:r>
            <a:r>
              <a:rPr lang="en-US" sz="3200" dirty="0"/>
              <a:t>Slovenia's </a:t>
            </a:r>
            <a:r>
              <a:rPr lang="sl-SI" sz="3200" dirty="0" err="1" smtClean="0"/>
              <a:t>fifth</a:t>
            </a:r>
            <a:r>
              <a:rPr lang="sl-SI" sz="3200" dirty="0"/>
              <a:t> </a:t>
            </a:r>
            <a:r>
              <a:rPr lang="en-US" sz="3200" dirty="0" smtClean="0"/>
              <a:t>largest </a:t>
            </a:r>
            <a:r>
              <a:rPr lang="en-US" sz="3200" dirty="0"/>
              <a:t>city, and the seat of the Municipality of </a:t>
            </a:r>
            <a:r>
              <a:rPr lang="en-US" sz="3200" dirty="0" err="1"/>
              <a:t>Velenje</a:t>
            </a:r>
            <a:r>
              <a:rPr lang="en-US" sz="3200" dirty="0" smtClean="0"/>
              <a:t>.</a:t>
            </a:r>
            <a:endParaRPr lang="sl-SI" sz="3200" dirty="0" smtClean="0"/>
          </a:p>
          <a:p>
            <a:r>
              <a:rPr lang="sl-SI" sz="3200" dirty="0" smtClean="0"/>
              <a:t>It </a:t>
            </a:r>
            <a:r>
              <a:rPr lang="sl-SI" sz="3200" dirty="0" err="1" smtClean="0"/>
              <a:t>lies</a:t>
            </a:r>
            <a:r>
              <a:rPr lang="sl-SI" sz="3200" dirty="0" smtClean="0"/>
              <a:t> in a </a:t>
            </a:r>
            <a:r>
              <a:rPr lang="sl-SI" sz="3200" dirty="0" err="1" smtClean="0"/>
              <a:t>valley</a:t>
            </a:r>
            <a:r>
              <a:rPr lang="sl-SI" sz="3200" dirty="0" smtClean="0"/>
              <a:t> </a:t>
            </a:r>
            <a:r>
              <a:rPr lang="sl-SI" sz="3200" dirty="0" err="1" smtClean="0"/>
              <a:t>called</a:t>
            </a:r>
            <a:r>
              <a:rPr lang="sl-SI" sz="3200" dirty="0" smtClean="0"/>
              <a:t> </a:t>
            </a:r>
            <a:r>
              <a:rPr lang="sl-SI" sz="3200" dirty="0" err="1" smtClean="0"/>
              <a:t>the</a:t>
            </a:r>
            <a:r>
              <a:rPr lang="sl-SI" sz="3200" dirty="0" smtClean="0"/>
              <a:t> Šaleška dolina.</a:t>
            </a:r>
            <a:r>
              <a:rPr lang="en-US" sz="3200" dirty="0" smtClean="0"/>
              <a:t> </a:t>
            </a:r>
            <a:endParaRPr lang="sl-SI" sz="3200" dirty="0"/>
          </a:p>
        </p:txBody>
      </p:sp>
      <p:pic>
        <p:nvPicPr>
          <p:cNvPr id="5" name="Picture 2" descr="http://www.velenje.si/en/imagelib/magnify/default/za-turiste/fotogalerija/06-10-1v_uro_kotnik_velen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119" y="548680"/>
            <a:ext cx="3836587" cy="576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016974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07504" y="990600"/>
            <a:ext cx="2711896" cy="5257800"/>
          </a:xfrm>
        </p:spPr>
        <p:txBody>
          <a:bodyPr>
            <a:normAutofit/>
          </a:bodyPr>
          <a:lstStyle/>
          <a:p>
            <a:pPr algn="ctr"/>
            <a:r>
              <a:rPr lang="sl-SI" sz="3200" dirty="0" err="1" smtClean="0"/>
              <a:t>Wen</a:t>
            </a:r>
            <a:r>
              <a:rPr lang="sl-SI" sz="3200" dirty="0" smtClean="0"/>
              <a:t> </a:t>
            </a:r>
            <a:r>
              <a:rPr lang="sl-SI" sz="3200" dirty="0" err="1" smtClean="0"/>
              <a:t>you</a:t>
            </a:r>
            <a:r>
              <a:rPr lang="sl-SI" sz="3200" dirty="0" smtClean="0"/>
              <a:t> enter Velenje, </a:t>
            </a:r>
            <a:r>
              <a:rPr lang="sl-SI" sz="3200" dirty="0" err="1" smtClean="0"/>
              <a:t>the</a:t>
            </a:r>
            <a:r>
              <a:rPr lang="sl-SI" sz="3200" dirty="0" smtClean="0"/>
              <a:t> Velenje </a:t>
            </a:r>
            <a:r>
              <a:rPr lang="sl-SI" sz="3200" dirty="0" err="1" smtClean="0"/>
              <a:t>castle</a:t>
            </a:r>
            <a:r>
              <a:rPr lang="sl-SI" sz="3200" dirty="0" smtClean="0"/>
              <a:t> </a:t>
            </a:r>
            <a:r>
              <a:rPr lang="sl-SI" sz="3200" dirty="0" err="1" smtClean="0"/>
              <a:t>proudly</a:t>
            </a:r>
            <a:r>
              <a:rPr lang="sl-SI" sz="3200" dirty="0" smtClean="0"/>
              <a:t> </a:t>
            </a:r>
            <a:r>
              <a:rPr lang="sl-SI" sz="3200" dirty="0" err="1" smtClean="0"/>
              <a:t>stands</a:t>
            </a:r>
            <a:r>
              <a:rPr lang="sl-SI" sz="3200" dirty="0" smtClean="0"/>
              <a:t> </a:t>
            </a:r>
            <a:r>
              <a:rPr lang="sl-SI" sz="3200" dirty="0" err="1" smtClean="0"/>
              <a:t>above</a:t>
            </a:r>
            <a:r>
              <a:rPr lang="sl-SI" sz="3200" dirty="0" smtClean="0"/>
              <a:t> </a:t>
            </a:r>
            <a:r>
              <a:rPr lang="sl-SI" sz="3200" dirty="0" err="1" smtClean="0"/>
              <a:t>the</a:t>
            </a:r>
            <a:r>
              <a:rPr lang="sl-SI" sz="3200" dirty="0" smtClean="0"/>
              <a:t> </a:t>
            </a:r>
            <a:r>
              <a:rPr lang="sl-SI" sz="3200" dirty="0" err="1" smtClean="0"/>
              <a:t>city</a:t>
            </a:r>
            <a:r>
              <a:rPr lang="sl-SI" sz="3200" dirty="0" smtClean="0"/>
              <a:t>.</a:t>
            </a:r>
            <a:endParaRPr lang="sl-SI" sz="3200" dirty="0"/>
          </a:p>
        </p:txBody>
      </p:sp>
      <p:pic>
        <p:nvPicPr>
          <p:cNvPr id="11266" name="Picture 2" descr="Rezultat iskanja slik za velenje gr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19734"/>
            <a:ext cx="6120680" cy="409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1589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besedila 2"/>
          <p:cNvSpPr>
            <a:spLocks noGrp="1"/>
          </p:cNvSpPr>
          <p:nvPr>
            <p:ph type="title"/>
          </p:nvPr>
        </p:nvSpPr>
        <p:spPr>
          <a:xfrm>
            <a:off x="107504" y="914400"/>
            <a:ext cx="2736304" cy="4674840"/>
          </a:xfrm>
        </p:spPr>
        <p:txBody>
          <a:bodyPr/>
          <a:lstStyle/>
          <a:p>
            <a:pPr algn="ctr"/>
            <a:r>
              <a:rPr lang="sl-SI" dirty="0" smtClean="0"/>
              <a:t>Velenje is s</a:t>
            </a:r>
            <a:r>
              <a:rPr lang="en-GB" dirty="0" err="1" smtClean="0"/>
              <a:t>ituated</a:t>
            </a:r>
            <a:r>
              <a:rPr lang="en-US" dirty="0" smtClean="0"/>
              <a:t> </a:t>
            </a:r>
            <a:r>
              <a:rPr lang="en-US" dirty="0"/>
              <a:t>among the rolling green hills of the </a:t>
            </a:r>
            <a:r>
              <a:rPr lang="en-US" dirty="0" err="1"/>
              <a:t>Šalek</a:t>
            </a:r>
            <a:r>
              <a:rPr lang="en-US" dirty="0"/>
              <a:t> Valley, with the </a:t>
            </a:r>
            <a:r>
              <a:rPr lang="en-US" dirty="0" err="1"/>
              <a:t>Kamnik-Savinja</a:t>
            </a:r>
            <a:r>
              <a:rPr lang="en-US" dirty="0"/>
              <a:t> Alps and </a:t>
            </a:r>
            <a:r>
              <a:rPr lang="en-US" dirty="0" err="1"/>
              <a:t>Pohorje</a:t>
            </a:r>
            <a:r>
              <a:rPr lang="en-US" dirty="0"/>
              <a:t> Mountains to the west, and east respectively, </a:t>
            </a:r>
            <a:r>
              <a:rPr lang="en-US" dirty="0" err="1"/>
              <a:t>Velenje</a:t>
            </a:r>
            <a:r>
              <a:rPr lang="en-US" dirty="0"/>
              <a:t> is embraced by nature on all sides. </a:t>
            </a:r>
            <a:endParaRPr lang="sl-SI" dirty="0"/>
          </a:p>
        </p:txBody>
      </p:sp>
      <p:pic>
        <p:nvPicPr>
          <p:cNvPr id="2050" name="Picture 2" descr="Rezultat iskanja slik za velenj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73513"/>
            <a:ext cx="5904656" cy="4429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1993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sl-SI" sz="3200" dirty="0" smtClean="0"/>
          </a:p>
          <a:p>
            <a:pPr algn="ctr"/>
            <a:r>
              <a:rPr lang="sl-SI" sz="3200" dirty="0" smtClean="0"/>
              <a:t>Velenje is </a:t>
            </a:r>
            <a:r>
              <a:rPr lang="en-GB" sz="3200" dirty="0" smtClean="0"/>
              <a:t>the youngest Slovenian city</a:t>
            </a:r>
            <a:r>
              <a:rPr lang="sl-SI" sz="3200" dirty="0" smtClean="0"/>
              <a:t>.</a:t>
            </a:r>
            <a:endParaRPr lang="sl-SI" sz="3200" dirty="0"/>
          </a:p>
        </p:txBody>
      </p:sp>
      <p:pic>
        <p:nvPicPr>
          <p:cNvPr id="8194" name="Picture 2" descr="http://www.velenje.si/en/imagelib/magnify/default/za-turiste/fotogalerija/zima2-m-vran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-176445"/>
            <a:ext cx="6146481" cy="7064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9551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095400"/>
          </a:xfrm>
        </p:spPr>
        <p:txBody>
          <a:bodyPr>
            <a:normAutofit fontScale="90000"/>
          </a:bodyPr>
          <a:lstStyle/>
          <a:p>
            <a:r>
              <a:rPr lang="sl-SI" sz="2800" dirty="0" smtClean="0"/>
              <a:t>It i</a:t>
            </a:r>
            <a:r>
              <a:rPr lang="en-US" sz="2800" dirty="0" smtClean="0"/>
              <a:t>s </a:t>
            </a:r>
            <a:r>
              <a:rPr lang="en-US" sz="2800" dirty="0"/>
              <a:t>a </a:t>
            </a:r>
            <a:r>
              <a:rPr lang="sl-SI" sz="2800" dirty="0"/>
              <a:t>t</a:t>
            </a:r>
            <a:r>
              <a:rPr lang="en-US" sz="2800" dirty="0" smtClean="0"/>
              <a:t>own </a:t>
            </a:r>
            <a:r>
              <a:rPr lang="en-US" sz="2800" dirty="0"/>
              <a:t>like no other in Slovenia. It was built </a:t>
            </a:r>
            <a:r>
              <a:rPr lang="en-US" sz="2800" dirty="0" smtClean="0"/>
              <a:t>in</a:t>
            </a:r>
            <a:r>
              <a:rPr lang="sl-SI" sz="2800" dirty="0" smtClean="0"/>
              <a:t> </a:t>
            </a:r>
            <a:r>
              <a:rPr lang="en-GB" sz="2800" dirty="0" smtClean="0"/>
              <a:t>only</a:t>
            </a:r>
            <a:r>
              <a:rPr lang="sl-SI" sz="2800" dirty="0" smtClean="0"/>
              <a:t> a </a:t>
            </a:r>
            <a:r>
              <a:rPr lang="en-US" sz="2800" dirty="0" smtClean="0"/>
              <a:t>few </a:t>
            </a:r>
            <a:r>
              <a:rPr lang="en-US" sz="2800" dirty="0"/>
              <a:t>years during 1950-1960 as </a:t>
            </a:r>
            <a:r>
              <a:rPr lang="sl-SI" sz="2800" dirty="0" smtClean="0"/>
              <a:t>a </a:t>
            </a:r>
            <a:r>
              <a:rPr lang="en-US" sz="2800" dirty="0" smtClean="0"/>
              <a:t>concept </a:t>
            </a:r>
            <a:r>
              <a:rPr lang="en-US" sz="2800" dirty="0"/>
              <a:t>for healthy living in </a:t>
            </a:r>
            <a:r>
              <a:rPr lang="sl-SI" sz="2800" dirty="0" err="1" smtClean="0"/>
              <a:t>the</a:t>
            </a:r>
            <a:r>
              <a:rPr lang="sl-SI" sz="2800" dirty="0" smtClean="0"/>
              <a:t> </a:t>
            </a:r>
            <a:r>
              <a:rPr lang="en-US" sz="2800" dirty="0" smtClean="0"/>
              <a:t>new </a:t>
            </a:r>
            <a:r>
              <a:rPr lang="en-US" sz="2800" dirty="0"/>
              <a:t>socialistic society.</a:t>
            </a:r>
            <a:endParaRPr lang="sl-SI" sz="2800" dirty="0"/>
          </a:p>
        </p:txBody>
      </p:sp>
      <p:pic>
        <p:nvPicPr>
          <p:cNvPr id="12290" name="Picture 2" descr="http://www.velenje-tourism.si/imagelib/magnify/default/velenje/zgodovina-mes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6272548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1534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besedil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400" cy="1524000"/>
          </a:xfrm>
        </p:spPr>
        <p:txBody>
          <a:bodyPr>
            <a:noAutofit/>
          </a:bodyPr>
          <a:lstStyle/>
          <a:p>
            <a:r>
              <a:rPr lang="sl-SI" sz="3200" dirty="0" err="1" smtClean="0"/>
              <a:t>The</a:t>
            </a:r>
            <a:r>
              <a:rPr lang="sl-SI" sz="3200" dirty="0" smtClean="0"/>
              <a:t> </a:t>
            </a:r>
            <a:r>
              <a:rPr lang="sl-SI" sz="3200" dirty="0" err="1" smtClean="0"/>
              <a:t>town</a:t>
            </a:r>
            <a:r>
              <a:rPr lang="sl-SI" sz="3200" dirty="0" smtClean="0"/>
              <a:t> </a:t>
            </a:r>
            <a:r>
              <a:rPr lang="en-US" sz="3200" dirty="0" smtClean="0"/>
              <a:t> </a:t>
            </a:r>
            <a:r>
              <a:rPr lang="en-US" sz="3200" dirty="0"/>
              <a:t>was </a:t>
            </a:r>
            <a:r>
              <a:rPr lang="en-US" sz="3200" dirty="0" smtClean="0"/>
              <a:t>built</a:t>
            </a:r>
            <a:r>
              <a:rPr lang="sl-SI" sz="3200" dirty="0" smtClean="0"/>
              <a:t/>
            </a:r>
            <a:br>
              <a:rPr lang="sl-SI" sz="3200" dirty="0" smtClean="0"/>
            </a:br>
            <a:r>
              <a:rPr lang="sl-SI" sz="3200" dirty="0" smtClean="0"/>
              <a:t>a</a:t>
            </a:r>
            <a:r>
              <a:rPr lang="en-US" sz="3200" dirty="0" err="1" smtClean="0"/>
              <a:t>fter</a:t>
            </a:r>
            <a:r>
              <a:rPr lang="en-US" sz="3200" dirty="0" smtClean="0"/>
              <a:t> </a:t>
            </a:r>
            <a:r>
              <a:rPr lang="en-AU" sz="3200" dirty="0" smtClean="0"/>
              <a:t>an </a:t>
            </a:r>
            <a:r>
              <a:rPr lang="en-US" sz="3200" dirty="0" smtClean="0"/>
              <a:t>increased </a:t>
            </a:r>
            <a:r>
              <a:rPr lang="en-US" sz="3200" dirty="0"/>
              <a:t>demand for </a:t>
            </a:r>
            <a:r>
              <a:rPr lang="en-US" sz="3200" dirty="0" smtClean="0"/>
              <a:t>coal</a:t>
            </a:r>
            <a:r>
              <a:rPr lang="sl-SI" sz="3200" dirty="0"/>
              <a:t> </a:t>
            </a:r>
            <a:r>
              <a:rPr lang="sl-SI" sz="3200" dirty="0" smtClean="0"/>
              <a:t>in </a:t>
            </a:r>
            <a:r>
              <a:rPr lang="sl-SI" sz="3200" dirty="0" err="1" smtClean="0"/>
              <a:t>the</a:t>
            </a:r>
            <a:r>
              <a:rPr lang="sl-SI" sz="3200" dirty="0" smtClean="0"/>
              <a:t> Velenje </a:t>
            </a:r>
            <a:r>
              <a:rPr lang="sl-SI" sz="3200" dirty="0" err="1" smtClean="0"/>
              <a:t>Coal</a:t>
            </a:r>
            <a:r>
              <a:rPr lang="sl-SI" sz="3200" dirty="0" smtClean="0"/>
              <a:t> Mine. </a:t>
            </a:r>
            <a:endParaRPr lang="sl-SI" sz="3200" dirty="0"/>
          </a:p>
        </p:txBody>
      </p:sp>
      <p:pic>
        <p:nvPicPr>
          <p:cNvPr id="3074" name="Picture 2" descr="Rezultat iskanja slik za colmine velenj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58769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54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tno">
  <a:themeElements>
    <a:clrScheme name="Po meri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5967AF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Mestn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stn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388</TotalTime>
  <Words>337</Words>
  <Application>Microsoft Office PowerPoint</Application>
  <PresentationFormat>Diaprojekcija na zaslonu (4:3)</PresentationFormat>
  <Paragraphs>34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3" baseType="lpstr">
      <vt:lpstr>Mestno</vt:lpstr>
      <vt:lpstr>VELENJE</vt:lpstr>
      <vt:lpstr>     Velenje is located in the northeast of Slovenia, some 85 km from the capital Ljubljana.</vt:lpstr>
      <vt:lpstr>PowerPointova predstavitev</vt:lpstr>
      <vt:lpstr>PowerPointova predstavitev</vt:lpstr>
      <vt:lpstr>PowerPointova predstavitev</vt:lpstr>
      <vt:lpstr>Velenje is situated among the rolling green hills of the Šalek Valley, with the Kamnik-Savinja Alps and Pohorje Mountains to the west, and east respectively, Velenje is embraced by nature on all sides. </vt:lpstr>
      <vt:lpstr>PowerPointova predstavitev</vt:lpstr>
      <vt:lpstr>It is a town like no other in Slovenia. It was built in only a few years during 1950-1960 as a concept for healthy living in the new socialistic society.</vt:lpstr>
      <vt:lpstr>The town  was built after an increased demand for coal in the Velenje Coal Mine. </vt:lpstr>
      <vt:lpstr>PowerPointova predstavitev</vt:lpstr>
      <vt:lpstr>PowerPointova predstavitev</vt:lpstr>
      <vt:lpstr>The smallest of the three lakes, Lake Škale, is just beyond the city stadium, and the residents  love to walk or run around it.</vt:lpstr>
      <vt:lpstr>PowerPointova predstavitev</vt:lpstr>
      <vt:lpstr>PowerPointova predstavitev</vt:lpstr>
      <vt:lpstr>PowerPointova predstavitev</vt:lpstr>
      <vt:lpstr>Heritage  of  the Municipality of Velenje </vt:lpstr>
      <vt:lpstr>PowerPointova predstavitev</vt:lpstr>
      <vt:lpstr>PowerPointova predstavitev</vt:lpstr>
      <vt:lpstr>The Coal Mining Museum of Slovenia </vt:lpstr>
      <vt:lpstr>                  Pippi‘s festival </vt:lpstr>
      <vt:lpstr>VIDEO VELENJE</vt:lpstr>
      <vt:lpstr>SOURCE: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Uporabnik</cp:lastModifiedBy>
  <cp:revision>30</cp:revision>
  <dcterms:created xsi:type="dcterms:W3CDTF">2016-11-11T19:44:25Z</dcterms:created>
  <dcterms:modified xsi:type="dcterms:W3CDTF">2016-11-17T21:42:31Z</dcterms:modified>
</cp:coreProperties>
</file>