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BFD-BBCF-4A40-B316-A1434D5680F2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9D8-86E5-4FE4-9C39-1AC930566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6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BFD-BBCF-4A40-B316-A1434D5680F2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9D8-86E5-4FE4-9C39-1AC930566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0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BFD-BBCF-4A40-B316-A1434D5680F2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9D8-86E5-4FE4-9C39-1AC930566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4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BFD-BBCF-4A40-B316-A1434D5680F2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9D8-86E5-4FE4-9C39-1AC930566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1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BFD-BBCF-4A40-B316-A1434D5680F2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9D8-86E5-4FE4-9C39-1AC930566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0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BFD-BBCF-4A40-B316-A1434D5680F2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9D8-86E5-4FE4-9C39-1AC930566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8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BFD-BBCF-4A40-B316-A1434D5680F2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9D8-86E5-4FE4-9C39-1AC930566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BFD-BBCF-4A40-B316-A1434D5680F2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9D8-86E5-4FE4-9C39-1AC930566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3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BFD-BBCF-4A40-B316-A1434D5680F2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9D8-86E5-4FE4-9C39-1AC930566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96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BFD-BBCF-4A40-B316-A1434D5680F2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9D8-86E5-4FE4-9C39-1AC930566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04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8BFD-BBCF-4A40-B316-A1434D5680F2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9D8-86E5-4FE4-9C39-1AC930566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14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78BFD-BBCF-4A40-B316-A1434D5680F2}" type="datetimeFigureOut">
              <a:rPr lang="en-GB" smtClean="0"/>
              <a:t>09/07/2021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E79D8-86E5-4FE4-9C39-1AC930566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13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75" y="141288"/>
            <a:ext cx="7058026" cy="376396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eTwinning project FES &amp; </a:t>
            </a:r>
            <a:r>
              <a:rPr lang="lv-LV" b="1" dirty="0" smtClean="0"/>
              <a:t>2019</a:t>
            </a:r>
            <a:r>
              <a:rPr lang="en-GB" b="1" dirty="0" smtClean="0"/>
              <a:t> FES Erasmus+</a:t>
            </a:r>
            <a:r>
              <a:rPr lang="lv-LV" b="1" dirty="0" smtClean="0"/>
              <a:t>KA</a:t>
            </a:r>
            <a:r>
              <a:rPr lang="en-GB" b="1" dirty="0" smtClean="0"/>
              <a:t>229 </a:t>
            </a:r>
            <a:r>
              <a:rPr lang="lv-LV" b="1" dirty="0" smtClean="0"/>
              <a:t/>
            </a:r>
            <a:br>
              <a:rPr lang="lv-LV" b="1" dirty="0" smtClean="0"/>
            </a:br>
            <a:r>
              <a:rPr lang="en-GB" b="1" dirty="0" smtClean="0"/>
              <a:t>End-of-Project Assessment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8900" y="5202238"/>
            <a:ext cx="9144000" cy="1655762"/>
          </a:xfrm>
        </p:spPr>
        <p:txBody>
          <a:bodyPr/>
          <a:lstStyle/>
          <a:p>
            <a:r>
              <a:rPr lang="lv-LV" dirty="0"/>
              <a:t>R</a:t>
            </a:r>
            <a:r>
              <a:rPr lang="en-GB" dirty="0" err="1" smtClean="0"/>
              <a:t>espondents</a:t>
            </a:r>
            <a:r>
              <a:rPr lang="lv-LV" dirty="0" smtClean="0"/>
              <a:t> - </a:t>
            </a:r>
            <a:r>
              <a:rPr lang="lv-LV" dirty="0" err="1" smtClean="0"/>
              <a:t>the</a:t>
            </a:r>
            <a:r>
              <a:rPr lang="lv-LV" dirty="0" smtClean="0"/>
              <a:t> students </a:t>
            </a:r>
            <a:r>
              <a:rPr lang="lv-LV" dirty="0" err="1" smtClean="0"/>
              <a:t>who</a:t>
            </a:r>
            <a:r>
              <a:rPr lang="lv-LV" dirty="0" smtClean="0"/>
              <a:t> </a:t>
            </a:r>
            <a:r>
              <a:rPr lang="lv-LV" dirty="0" err="1" smtClean="0"/>
              <a:t>took</a:t>
            </a:r>
            <a:r>
              <a:rPr lang="lv-LV" dirty="0" smtClean="0"/>
              <a:t> </a:t>
            </a:r>
            <a:r>
              <a:rPr lang="lv-LV" dirty="0" err="1" smtClean="0"/>
              <a:t>part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mobility</a:t>
            </a:r>
            <a:r>
              <a:rPr lang="lv-LV" dirty="0" smtClean="0"/>
              <a:t> </a:t>
            </a:r>
            <a:r>
              <a:rPr lang="lv-LV" dirty="0" err="1" smtClean="0"/>
              <a:t>activities</a:t>
            </a:r>
            <a:endParaRPr lang="lv-LV" dirty="0" smtClean="0"/>
          </a:p>
          <a:p>
            <a:r>
              <a:rPr lang="en-GB" b="1" dirty="0" smtClean="0"/>
              <a:t>Number of  </a:t>
            </a:r>
            <a:r>
              <a:rPr lang="lv-LV" b="1" dirty="0" smtClean="0"/>
              <a:t>respondents - </a:t>
            </a:r>
            <a:r>
              <a:rPr lang="en-GB" b="1" dirty="0" smtClean="0"/>
              <a:t>2</a:t>
            </a:r>
            <a:r>
              <a:rPr lang="lv-LV" b="1" dirty="0" smtClean="0"/>
              <a:t>8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87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Friends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 err="1" smtClean="0"/>
              <a:t>Making</a:t>
            </a:r>
            <a:r>
              <a:rPr lang="lv-LV" dirty="0" smtClean="0"/>
              <a:t> </a:t>
            </a:r>
            <a:r>
              <a:rPr lang="lv-LV" dirty="0" err="1" smtClean="0"/>
              <a:t>new</a:t>
            </a:r>
            <a:r>
              <a:rPr lang="lv-LV" dirty="0" smtClean="0"/>
              <a:t> </a:t>
            </a:r>
            <a:r>
              <a:rPr lang="lv-LV" dirty="0" err="1" smtClean="0"/>
              <a:t>friends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another</a:t>
            </a:r>
            <a:r>
              <a:rPr lang="lv-LV" dirty="0" smtClean="0"/>
              <a:t> </a:t>
            </a:r>
            <a:r>
              <a:rPr lang="lv-LV" dirty="0" err="1" smtClean="0"/>
              <a:t>country</a:t>
            </a:r>
            <a:r>
              <a:rPr lang="lv-LV" dirty="0" smtClean="0"/>
              <a:t> </a:t>
            </a:r>
            <a:r>
              <a:rPr lang="lv-LV" dirty="0" err="1" smtClean="0"/>
              <a:t>was</a:t>
            </a:r>
            <a:r>
              <a:rPr lang="lv-LV" dirty="0" smtClean="0"/>
              <a:t> </a:t>
            </a:r>
            <a:r>
              <a:rPr lang="lv-LV" dirty="0" err="1" smtClean="0"/>
              <a:t>valued</a:t>
            </a:r>
            <a:r>
              <a:rPr lang="lv-LV" dirty="0" smtClean="0"/>
              <a:t> </a:t>
            </a:r>
            <a:r>
              <a:rPr lang="lv-LV" dirty="0" err="1" smtClean="0"/>
              <a:t>as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best</a:t>
            </a:r>
            <a:r>
              <a:rPr lang="lv-LV" dirty="0" smtClean="0"/>
              <a:t> </a:t>
            </a:r>
            <a:r>
              <a:rPr lang="lv-LV" dirty="0" err="1" smtClean="0"/>
              <a:t>part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international</a:t>
            </a:r>
            <a:r>
              <a:rPr lang="lv-LV" dirty="0" smtClean="0"/>
              <a:t> </a:t>
            </a:r>
            <a:r>
              <a:rPr lang="lv-LV" dirty="0" err="1" smtClean="0"/>
              <a:t>project</a:t>
            </a:r>
            <a:r>
              <a:rPr lang="lv-LV" dirty="0" smtClean="0"/>
              <a:t> </a:t>
            </a:r>
            <a:r>
              <a:rPr lang="lv-LV" dirty="0" err="1" smtClean="0"/>
              <a:t>by</a:t>
            </a:r>
            <a:r>
              <a:rPr lang="lv-LV" dirty="0" smtClean="0"/>
              <a:t> </a:t>
            </a:r>
            <a:r>
              <a:rPr lang="lv-LV" dirty="0" err="1" smtClean="0"/>
              <a:t>one</a:t>
            </a:r>
            <a:r>
              <a:rPr lang="lv-LV" dirty="0" smtClean="0"/>
              <a:t> </a:t>
            </a:r>
            <a:r>
              <a:rPr lang="lv-LV" dirty="0" err="1" smtClean="0"/>
              <a:t>third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respondents. 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Are you still in touch with your exchange partner?</a:t>
            </a:r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lv-LV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lv-LV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dirty="0" err="1" smtClean="0"/>
              <a:t>Two</a:t>
            </a:r>
            <a:r>
              <a:rPr lang="lv-LV" dirty="0" smtClean="0"/>
              <a:t> </a:t>
            </a:r>
            <a:r>
              <a:rPr lang="lv-LV" dirty="0" err="1" smtClean="0"/>
              <a:t>years</a:t>
            </a:r>
            <a:r>
              <a:rPr lang="lv-LV" dirty="0" smtClean="0"/>
              <a:t> </a:t>
            </a:r>
            <a:r>
              <a:rPr lang="lv-LV" dirty="0" err="1" smtClean="0"/>
              <a:t>after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exchange</a:t>
            </a:r>
            <a:r>
              <a:rPr lang="lv-LV" dirty="0" smtClean="0"/>
              <a:t>, </a:t>
            </a:r>
            <a:r>
              <a:rPr lang="lv-LV" dirty="0" err="1" smtClean="0"/>
              <a:t>nearly</a:t>
            </a:r>
            <a:r>
              <a:rPr lang="lv-LV" dirty="0" smtClean="0"/>
              <a:t> </a:t>
            </a:r>
            <a:r>
              <a:rPr lang="lv-LV" dirty="0" err="1" smtClean="0"/>
              <a:t>one</a:t>
            </a:r>
            <a:r>
              <a:rPr lang="lv-LV" dirty="0" smtClean="0"/>
              <a:t> </a:t>
            </a:r>
            <a:r>
              <a:rPr lang="lv-LV" dirty="0" err="1" smtClean="0"/>
              <a:t>third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students </a:t>
            </a:r>
            <a:r>
              <a:rPr lang="lv-LV" dirty="0" err="1" smtClean="0"/>
              <a:t>are</a:t>
            </a:r>
            <a:r>
              <a:rPr lang="lv-LV" dirty="0" smtClean="0"/>
              <a:t> </a:t>
            </a:r>
            <a:r>
              <a:rPr lang="lv-LV" dirty="0" err="1" smtClean="0"/>
              <a:t>still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touch</a:t>
            </a:r>
            <a:r>
              <a:rPr lang="lv-LV" dirty="0" smtClean="0"/>
              <a:t> </a:t>
            </a:r>
            <a:r>
              <a:rPr lang="lv-LV" dirty="0" err="1" smtClean="0"/>
              <a:t>with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host</a:t>
            </a:r>
            <a:r>
              <a:rPr lang="lv-LV" dirty="0" smtClean="0"/>
              <a:t> </a:t>
            </a:r>
            <a:r>
              <a:rPr lang="lv-LV" dirty="0" err="1" smtClean="0"/>
              <a:t>family</a:t>
            </a:r>
            <a:r>
              <a:rPr lang="lv-LV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73" b="19456"/>
          <a:stretch/>
        </p:blipFill>
        <p:spPr>
          <a:xfrm>
            <a:off x="3754581" y="2709791"/>
            <a:ext cx="4682837" cy="21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1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Memories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37" y="1493116"/>
            <a:ext cx="10515600" cy="4351338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What was the best moment of the whole exchange?</a:t>
            </a:r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759576"/>
              </p:ext>
            </p:extLst>
          </p:nvPr>
        </p:nvGraphicFramePr>
        <p:xfrm>
          <a:off x="997526" y="1939635"/>
          <a:ext cx="9199419" cy="32330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199419">
                  <a:extLst>
                    <a:ext uri="{9D8B030D-6E8A-4147-A177-3AD203B41FA5}">
                      <a16:colId xmlns:a16="http://schemas.microsoft.com/office/drawing/2014/main" val="986396345"/>
                    </a:ext>
                  </a:extLst>
                </a:gridCol>
              </a:tblGrid>
              <a:tr h="371994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Meeting</a:t>
                      </a:r>
                      <a:r>
                        <a:rPr lang="lv-LV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v-LV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lv-LV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v-LV" sz="2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host</a:t>
                      </a:r>
                      <a:r>
                        <a:rPr lang="lv-LV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v-LV" sz="2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family</a:t>
                      </a:r>
                      <a:r>
                        <a:rPr lang="lv-LV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v-LV" sz="2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lv-LV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v-LV" sz="2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getting</a:t>
                      </a:r>
                      <a:r>
                        <a:rPr lang="lv-LV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to </a:t>
                      </a:r>
                      <a:r>
                        <a:rPr lang="lv-LV" sz="2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know</a:t>
                      </a:r>
                      <a:r>
                        <a:rPr lang="lv-LV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lv-LV" sz="2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them</a:t>
                      </a:r>
                      <a:r>
                        <a:rPr lang="lv-LV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; t</a:t>
                      </a:r>
                      <a:r>
                        <a:rPr lang="en-GB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he </a:t>
                      </a:r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weekend with the host </a:t>
                      </a:r>
                      <a:r>
                        <a:rPr lang="en-GB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family</a:t>
                      </a:r>
                      <a:r>
                        <a:rPr lang="lv-LV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56935776"/>
                  </a:ext>
                </a:extLst>
              </a:tr>
              <a:tr h="3975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Tasting and eating the different foods the hosts family made.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132614"/>
                  </a:ext>
                </a:extLst>
              </a:tr>
              <a:tr h="44290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Flying and seeing the country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17307382"/>
                  </a:ext>
                </a:extLst>
              </a:tr>
              <a:tr h="37199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Seeing </a:t>
                      </a:r>
                      <a:r>
                        <a:rPr lang="en-GB" sz="20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Sagrada</a:t>
                      </a:r>
                      <a:r>
                        <a:rPr lang="en-GB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Fam</a:t>
                      </a:r>
                      <a:r>
                        <a:rPr lang="lv-LV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en-GB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­</a:t>
                      </a:r>
                      <a:r>
                        <a:rPr lang="en-GB" sz="20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lia</a:t>
                      </a:r>
                      <a:r>
                        <a:rPr lang="en-GB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in Barcelona.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07311768"/>
                  </a:ext>
                </a:extLst>
              </a:tr>
              <a:tr h="37199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The trip to </a:t>
                      </a:r>
                      <a:r>
                        <a:rPr lang="lv-LV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GB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arragona</a:t>
                      </a:r>
                      <a:endParaRPr lang="en-GB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57587425"/>
                  </a:ext>
                </a:extLst>
              </a:tr>
              <a:tr h="4816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Visiting Riga with all my classmates and exchange students</a:t>
                      </a:r>
                    </a:p>
                    <a:p>
                      <a:pPr algn="l" fontAlgn="b"/>
                      <a:endParaRPr lang="en-GB" sz="1100" b="0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31750771"/>
                  </a:ext>
                </a:extLst>
              </a:tr>
              <a:tr h="39747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Getting to spend free time with new friends and experiencing their daily life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7813551"/>
                  </a:ext>
                </a:extLst>
              </a:tr>
              <a:tr h="39747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Just living with exchange family and going out with others all in one big group.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2471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24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981"/>
          </a:xfrm>
        </p:spPr>
        <p:txBody>
          <a:bodyPr/>
          <a:lstStyle/>
          <a:p>
            <a:r>
              <a:rPr lang="lv-LV" dirty="0" err="1" smtClean="0"/>
              <a:t>Finally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2945"/>
            <a:ext cx="10515600" cy="476775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Would you join a similar exchange experience again?</a:t>
            </a:r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lv-LV" dirty="0" err="1" smtClean="0"/>
              <a:t>Most</a:t>
            </a:r>
            <a:r>
              <a:rPr lang="lv-LV" dirty="0" smtClean="0"/>
              <a:t> students </a:t>
            </a:r>
            <a:r>
              <a:rPr lang="lv-LV" dirty="0" err="1" smtClean="0"/>
              <a:t>chose</a:t>
            </a:r>
            <a:r>
              <a:rPr lang="lv-LV" dirty="0" smtClean="0"/>
              <a:t> «</a:t>
            </a:r>
            <a:r>
              <a:rPr lang="lv-LV" dirty="0" err="1" smtClean="0"/>
              <a:t>Yes</a:t>
            </a:r>
            <a:r>
              <a:rPr lang="lv-LV" dirty="0" smtClean="0"/>
              <a:t>», 4 students – «</a:t>
            </a:r>
            <a:r>
              <a:rPr lang="lv-LV" dirty="0" err="1" smtClean="0"/>
              <a:t>Maybe</a:t>
            </a:r>
            <a:r>
              <a:rPr lang="lv-LV" dirty="0" smtClean="0"/>
              <a:t>» </a:t>
            </a:r>
            <a:r>
              <a:rPr lang="lv-LV" dirty="0" err="1" smtClean="0"/>
              <a:t>but</a:t>
            </a:r>
            <a:r>
              <a:rPr lang="lv-LV" dirty="0" smtClean="0"/>
              <a:t> </a:t>
            </a:r>
            <a:r>
              <a:rPr lang="lv-LV" dirty="0" err="1" smtClean="0"/>
              <a:t>only</a:t>
            </a:r>
            <a:r>
              <a:rPr lang="lv-LV" dirty="0" smtClean="0"/>
              <a:t> 1 student </a:t>
            </a:r>
            <a:r>
              <a:rPr lang="lv-LV" dirty="0" err="1" smtClean="0"/>
              <a:t>said</a:t>
            </a:r>
            <a:r>
              <a:rPr lang="lv-LV" dirty="0" smtClean="0"/>
              <a:t> «No».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Do you think that participating in the exchange changed you?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24" y="2832392"/>
            <a:ext cx="5598160" cy="2537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3636" y="5370123"/>
            <a:ext cx="1070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- </a:t>
            </a:r>
            <a:r>
              <a:rPr lang="lv-LV" sz="2800" dirty="0" err="1" smtClean="0"/>
              <a:t>Majority</a:t>
            </a:r>
            <a:r>
              <a:rPr lang="lv-LV" sz="2800" dirty="0" smtClean="0"/>
              <a:t> </a:t>
            </a:r>
            <a:r>
              <a:rPr lang="lv-LV" sz="2800" dirty="0" err="1" smtClean="0"/>
              <a:t>answered</a:t>
            </a:r>
            <a:r>
              <a:rPr lang="lv-LV" sz="2800" dirty="0" smtClean="0"/>
              <a:t> </a:t>
            </a:r>
            <a:r>
              <a:rPr lang="lv-LV" sz="2800" dirty="0" err="1" smtClean="0"/>
              <a:t>that</a:t>
            </a:r>
            <a:r>
              <a:rPr lang="lv-LV" sz="2800" dirty="0" smtClean="0"/>
              <a:t> </a:t>
            </a:r>
            <a:r>
              <a:rPr lang="lv-LV" sz="2800" dirty="0" err="1" smtClean="0"/>
              <a:t>this</a:t>
            </a:r>
            <a:r>
              <a:rPr lang="lv-LV" sz="2800" dirty="0" smtClean="0"/>
              <a:t> </a:t>
            </a:r>
            <a:r>
              <a:rPr lang="lv-LV" sz="2800" dirty="0" err="1" smtClean="0"/>
              <a:t>experience</a:t>
            </a:r>
            <a:r>
              <a:rPr lang="lv-LV" sz="2800" dirty="0" smtClean="0"/>
              <a:t> </a:t>
            </a:r>
            <a:r>
              <a:rPr lang="lv-LV" sz="2800" dirty="0" err="1" smtClean="0"/>
              <a:t>has</a:t>
            </a:r>
            <a:r>
              <a:rPr lang="lv-LV" sz="2800" dirty="0" smtClean="0"/>
              <a:t> </a:t>
            </a:r>
            <a:r>
              <a:rPr lang="lv-LV" sz="2800" dirty="0" err="1" smtClean="0"/>
              <a:t>changed</a:t>
            </a:r>
            <a:r>
              <a:rPr lang="lv-LV" sz="2800" dirty="0" smtClean="0"/>
              <a:t> </a:t>
            </a:r>
            <a:r>
              <a:rPr lang="lv-LV" sz="2800" dirty="0" err="1" smtClean="0"/>
              <a:t>them</a:t>
            </a:r>
            <a:r>
              <a:rPr lang="lv-LV" sz="2800" dirty="0" smtClean="0"/>
              <a:t> </a:t>
            </a:r>
            <a:r>
              <a:rPr lang="lv-LV" sz="2800" dirty="0" err="1" smtClean="0"/>
              <a:t>as</a:t>
            </a:r>
            <a:r>
              <a:rPr lang="lv-LV" sz="2800" dirty="0" smtClean="0"/>
              <a:t> </a:t>
            </a:r>
            <a:r>
              <a:rPr lang="lv-LV" sz="2800" dirty="0" err="1" smtClean="0"/>
              <a:t>they</a:t>
            </a:r>
            <a:r>
              <a:rPr lang="lv-LV" sz="2800" dirty="0" smtClean="0"/>
              <a:t> </a:t>
            </a:r>
            <a:r>
              <a:rPr lang="lv-LV" sz="2800" dirty="0" err="1" smtClean="0"/>
              <a:t>grew</a:t>
            </a:r>
            <a:r>
              <a:rPr lang="lv-LV" sz="2800" dirty="0" smtClean="0"/>
              <a:t> </a:t>
            </a:r>
            <a:r>
              <a:rPr lang="lv-LV" sz="2800" dirty="0" err="1" smtClean="0"/>
              <a:t>up</a:t>
            </a:r>
            <a:r>
              <a:rPr lang="lv-LV" sz="2800" dirty="0" smtClean="0"/>
              <a:t> </a:t>
            </a:r>
            <a:r>
              <a:rPr lang="lv-LV" sz="2800" dirty="0" err="1" smtClean="0"/>
              <a:t>emotionally</a:t>
            </a:r>
            <a:r>
              <a:rPr lang="lv-LV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23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926" y="365126"/>
            <a:ext cx="10457873" cy="1038802"/>
          </a:xfrm>
        </p:spPr>
        <p:txBody>
          <a:bodyPr/>
          <a:lstStyle/>
          <a:p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Thinking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about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future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4773036"/>
          </a:xfrm>
        </p:spPr>
        <p:txBody>
          <a:bodyPr/>
          <a:lstStyle/>
          <a:p>
            <a:pPr marL="0" indent="0">
              <a:buNone/>
            </a:pPr>
            <a:r>
              <a:rPr lang="lv-LV" dirty="0" err="1" smtClean="0"/>
              <a:t>After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mobililities</a:t>
            </a:r>
            <a:r>
              <a:rPr lang="lv-LV" dirty="0" smtClean="0"/>
              <a:t> </a:t>
            </a:r>
            <a:r>
              <a:rPr lang="lv-LV" dirty="0" err="1" smtClean="0"/>
              <a:t>we</a:t>
            </a:r>
            <a:r>
              <a:rPr lang="lv-LV" dirty="0" smtClean="0"/>
              <a:t> </a:t>
            </a:r>
            <a:r>
              <a:rPr lang="lv-LV" dirty="0" err="1" smtClean="0"/>
              <a:t>were</a:t>
            </a:r>
            <a:r>
              <a:rPr lang="lv-LV" dirty="0" smtClean="0"/>
              <a:t> </a:t>
            </a:r>
            <a:r>
              <a:rPr lang="lv-LV" dirty="0" err="1" smtClean="0"/>
              <a:t>happy</a:t>
            </a:r>
            <a:r>
              <a:rPr lang="lv-LV" dirty="0" smtClean="0"/>
              <a:t> to </a:t>
            </a:r>
            <a:r>
              <a:rPr lang="lv-LV" dirty="0" err="1" smtClean="0"/>
              <a:t>learn</a:t>
            </a:r>
            <a:r>
              <a:rPr lang="lv-LV" dirty="0" smtClean="0"/>
              <a:t> </a:t>
            </a:r>
            <a:r>
              <a:rPr lang="lv-LV" dirty="0" err="1" smtClean="0"/>
              <a:t>that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students </a:t>
            </a:r>
            <a:r>
              <a:rPr lang="lv-LV" dirty="0" err="1" smtClean="0"/>
              <a:t>would</a:t>
            </a:r>
            <a:r>
              <a:rPr lang="lv-LV" dirty="0" smtClean="0"/>
              <a:t> </a:t>
            </a:r>
            <a:r>
              <a:rPr lang="lv-LV" dirty="0" err="1" smtClean="0"/>
              <a:t>definitely</a:t>
            </a:r>
            <a:r>
              <a:rPr lang="lv-LV" dirty="0" smtClean="0"/>
              <a:t> </a:t>
            </a:r>
            <a:r>
              <a:rPr lang="lv-LV" dirty="0" err="1" smtClean="0"/>
              <a:t>recommend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younger</a:t>
            </a:r>
            <a:r>
              <a:rPr lang="lv-LV" dirty="0" smtClean="0"/>
              <a:t> students to </a:t>
            </a:r>
            <a:r>
              <a:rPr lang="lv-LV" dirty="0" err="1" smtClean="0"/>
              <a:t>join</a:t>
            </a:r>
            <a:r>
              <a:rPr lang="lv-LV" dirty="0" smtClean="0"/>
              <a:t> </a:t>
            </a:r>
            <a:r>
              <a:rPr lang="lv-LV" dirty="0" err="1" smtClean="0"/>
              <a:t>our</a:t>
            </a:r>
            <a:r>
              <a:rPr lang="lv-LV" dirty="0" smtClean="0"/>
              <a:t> </a:t>
            </a:r>
            <a:r>
              <a:rPr lang="lv-LV" dirty="0" err="1" smtClean="0"/>
              <a:t>project</a:t>
            </a:r>
            <a:r>
              <a:rPr lang="lv-LV" dirty="0" smtClean="0"/>
              <a:t> .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ould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you recommend the younger students in your school to join the project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lv-LV" dirty="0" smtClean="0"/>
          </a:p>
          <a:p>
            <a:pPr marL="0" indent="0">
              <a:buNone/>
            </a:pPr>
            <a:r>
              <a:rPr lang="en-GB" dirty="0" smtClean="0"/>
              <a:t>From 1 (lower) to 10 (higher)</a:t>
            </a:r>
            <a:r>
              <a:rPr lang="lv-LV" dirty="0" smtClean="0"/>
              <a:t> –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average</a:t>
            </a:r>
            <a:r>
              <a:rPr lang="lv-LV" dirty="0" smtClean="0"/>
              <a:t> </a:t>
            </a:r>
            <a:r>
              <a:rPr lang="lv-LV" dirty="0" err="1" smtClean="0"/>
              <a:t>result</a:t>
            </a:r>
            <a:r>
              <a:rPr lang="lv-LV" dirty="0" smtClean="0"/>
              <a:t> </a:t>
            </a:r>
            <a:r>
              <a:rPr lang="lv-LV" dirty="0" err="1" smtClean="0"/>
              <a:t>was</a:t>
            </a:r>
            <a:r>
              <a:rPr lang="lv-LV" dirty="0" smtClean="0"/>
              <a:t> 9.3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84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5623"/>
            <a:ext cx="10515600" cy="4731340"/>
          </a:xfrm>
        </p:spPr>
        <p:txBody>
          <a:bodyPr/>
          <a:lstStyle/>
          <a:p>
            <a:r>
              <a:rPr lang="lv-LV" dirty="0"/>
              <a:t>e</a:t>
            </a:r>
            <a:r>
              <a:rPr lang="lv-LV" dirty="0" smtClean="0"/>
              <a:t>-</a:t>
            </a:r>
            <a:r>
              <a:rPr lang="lv-LV" dirty="0" err="1" smtClean="0"/>
              <a:t>Twinning</a:t>
            </a:r>
            <a:r>
              <a:rPr lang="lv-LV" dirty="0" smtClean="0"/>
              <a:t> </a:t>
            </a:r>
            <a:r>
              <a:rPr lang="lv-LV" dirty="0" err="1" smtClean="0"/>
              <a:t>project</a:t>
            </a:r>
            <a:r>
              <a:rPr lang="lv-LV" dirty="0" smtClean="0"/>
              <a:t> </a:t>
            </a:r>
            <a:r>
              <a:rPr lang="en-GB" b="1" dirty="0" smtClean="0"/>
              <a:t>“</a:t>
            </a:r>
            <a:r>
              <a:rPr lang="en-GB" b="1" dirty="0"/>
              <a:t>FES: Food, Environment &amp; Sport. Let’s Be </a:t>
            </a:r>
            <a:r>
              <a:rPr lang="en-GB" b="1" dirty="0" smtClean="0"/>
              <a:t>Healthier”</a:t>
            </a:r>
            <a:r>
              <a:rPr lang="lv-LV" b="1" dirty="0" smtClean="0"/>
              <a:t> </a:t>
            </a:r>
            <a:r>
              <a:rPr lang="lv-LV" dirty="0" err="1" smtClean="0"/>
              <a:t>was</a:t>
            </a:r>
            <a:r>
              <a:rPr lang="lv-LV" dirty="0" smtClean="0"/>
              <a:t> </a:t>
            </a:r>
            <a:r>
              <a:rPr lang="lv-LV" dirty="0" err="1" smtClean="0"/>
              <a:t>started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2017</a:t>
            </a:r>
          </a:p>
          <a:p>
            <a:r>
              <a:rPr lang="lv-LV" dirty="0" err="1" smtClean="0"/>
              <a:t>In</a:t>
            </a:r>
            <a:r>
              <a:rPr lang="lv-LV" dirty="0" smtClean="0"/>
              <a:t> August 2018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project</a:t>
            </a:r>
            <a:r>
              <a:rPr lang="lv-LV" dirty="0" smtClean="0"/>
              <a:t> </a:t>
            </a:r>
            <a:r>
              <a:rPr lang="lv-LV" dirty="0" err="1" smtClean="0"/>
              <a:t>application</a:t>
            </a:r>
            <a:r>
              <a:rPr lang="lv-LV" dirty="0" smtClean="0"/>
              <a:t> </a:t>
            </a:r>
            <a:r>
              <a:rPr lang="lv-LV" dirty="0" err="1" smtClean="0"/>
              <a:t>was</a:t>
            </a:r>
            <a:r>
              <a:rPr lang="lv-LV" dirty="0" smtClean="0"/>
              <a:t> </a:t>
            </a:r>
            <a:r>
              <a:rPr lang="lv-LV" dirty="0" err="1" smtClean="0"/>
              <a:t>approved</a:t>
            </a:r>
            <a:r>
              <a:rPr lang="lv-LV" dirty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e-</a:t>
            </a:r>
            <a:r>
              <a:rPr lang="lv-LV" dirty="0" err="1" smtClean="0"/>
              <a:t>Twinning</a:t>
            </a:r>
            <a:r>
              <a:rPr lang="lv-LV" dirty="0" smtClean="0"/>
              <a:t> </a:t>
            </a:r>
            <a:r>
              <a:rPr lang="lv-LV" dirty="0" err="1" smtClean="0"/>
              <a:t>project</a:t>
            </a:r>
            <a:r>
              <a:rPr lang="lv-LV" dirty="0" smtClean="0"/>
              <a:t> </a:t>
            </a:r>
            <a:r>
              <a:rPr lang="lv-LV" dirty="0" err="1" smtClean="0"/>
              <a:t>became</a:t>
            </a:r>
            <a:r>
              <a:rPr lang="lv-LV" dirty="0" smtClean="0"/>
              <a:t> </a:t>
            </a:r>
            <a:r>
              <a:rPr lang="lv-LV" dirty="0" err="1" smtClean="0"/>
              <a:t>also</a:t>
            </a:r>
            <a:r>
              <a:rPr lang="lv-LV" dirty="0" smtClean="0"/>
              <a:t> </a:t>
            </a:r>
            <a:r>
              <a:rPr lang="lv-LV" dirty="0" err="1" smtClean="0"/>
              <a:t>Erasmus</a:t>
            </a:r>
            <a:r>
              <a:rPr lang="lv-LV" dirty="0" smtClean="0"/>
              <a:t>+ KA229 </a:t>
            </a:r>
            <a:r>
              <a:rPr lang="lv-LV" dirty="0" err="1" smtClean="0"/>
              <a:t>realised</a:t>
            </a:r>
            <a:r>
              <a:rPr lang="lv-LV" dirty="0" smtClean="0"/>
              <a:t> </a:t>
            </a:r>
            <a:r>
              <a:rPr lang="lv-LV" dirty="0" err="1" smtClean="0"/>
              <a:t>by</a:t>
            </a:r>
            <a:r>
              <a:rPr lang="lv-LV" dirty="0" smtClean="0"/>
              <a:t> </a:t>
            </a:r>
            <a:r>
              <a:rPr lang="en-GB" dirty="0"/>
              <a:t>INS Manuel de </a:t>
            </a:r>
            <a:r>
              <a:rPr lang="en-GB" dirty="0" err="1" smtClean="0"/>
              <a:t>Montsuar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Lleida</a:t>
            </a:r>
            <a:r>
              <a:rPr lang="lv-LV" dirty="0" smtClean="0"/>
              <a:t>, </a:t>
            </a:r>
            <a:r>
              <a:rPr lang="lv-LV" dirty="0" err="1" smtClean="0"/>
              <a:t>Spain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Talsu 2.vidusskola</a:t>
            </a:r>
          </a:p>
          <a:p>
            <a:r>
              <a:rPr lang="lv-LV" dirty="0" err="1" smtClean="0"/>
              <a:t>Thanks</a:t>
            </a:r>
            <a:r>
              <a:rPr lang="lv-LV" dirty="0" smtClean="0"/>
              <a:t> to </a:t>
            </a:r>
            <a:r>
              <a:rPr lang="lv-LV" dirty="0" err="1" smtClean="0"/>
              <a:t>Erasmus</a:t>
            </a:r>
            <a:r>
              <a:rPr lang="lv-LV" dirty="0" smtClean="0"/>
              <a:t>+ KA229 </a:t>
            </a:r>
            <a:r>
              <a:rPr lang="lv-LV" dirty="0" err="1" smtClean="0"/>
              <a:t>grant</a:t>
            </a:r>
            <a:r>
              <a:rPr lang="lv-LV" dirty="0" smtClean="0"/>
              <a:t> </a:t>
            </a:r>
            <a:r>
              <a:rPr lang="lv-LV" b="1" dirty="0" err="1" smtClean="0"/>
              <a:t>in</a:t>
            </a:r>
            <a:r>
              <a:rPr lang="lv-LV" b="1" dirty="0" smtClean="0"/>
              <a:t> 2019 </a:t>
            </a:r>
            <a:r>
              <a:rPr lang="lv-LV" dirty="0" err="1" smtClean="0"/>
              <a:t>we</a:t>
            </a:r>
            <a:r>
              <a:rPr lang="lv-LV" dirty="0" smtClean="0"/>
              <a:t> </a:t>
            </a:r>
            <a:r>
              <a:rPr lang="lv-LV" dirty="0" err="1" smtClean="0"/>
              <a:t>were</a:t>
            </a:r>
            <a:r>
              <a:rPr lang="lv-LV" dirty="0" smtClean="0"/>
              <a:t> </a:t>
            </a:r>
            <a:r>
              <a:rPr lang="lv-LV" dirty="0" err="1" smtClean="0"/>
              <a:t>able</a:t>
            </a:r>
            <a:r>
              <a:rPr lang="lv-LV" dirty="0" smtClean="0"/>
              <a:t> to </a:t>
            </a:r>
            <a:r>
              <a:rPr lang="lv-LV" dirty="0" err="1" smtClean="0"/>
              <a:t>carry</a:t>
            </a:r>
            <a:r>
              <a:rPr lang="lv-LV" dirty="0" smtClean="0"/>
              <a:t> </a:t>
            </a:r>
            <a:r>
              <a:rPr lang="lv-LV" dirty="0" err="1" smtClean="0"/>
              <a:t>out</a:t>
            </a:r>
            <a:r>
              <a:rPr lang="lv-LV" dirty="0" smtClean="0"/>
              <a:t> 2 student </a:t>
            </a:r>
            <a:r>
              <a:rPr lang="lv-LV" dirty="0" err="1" smtClean="0"/>
              <a:t>exchanges</a:t>
            </a:r>
            <a:r>
              <a:rPr lang="lv-LV" dirty="0" smtClean="0"/>
              <a:t> – </a:t>
            </a:r>
            <a:r>
              <a:rPr lang="lv-LV" dirty="0" err="1" smtClean="0"/>
              <a:t>Mobility</a:t>
            </a:r>
            <a:r>
              <a:rPr lang="lv-LV" dirty="0" smtClean="0"/>
              <a:t> 1 (18 students </a:t>
            </a:r>
            <a:r>
              <a:rPr lang="lv-LV" dirty="0" err="1" smtClean="0"/>
              <a:t>from</a:t>
            </a:r>
            <a:r>
              <a:rPr lang="lv-LV" dirty="0" smtClean="0"/>
              <a:t> Talsi </a:t>
            </a:r>
            <a:r>
              <a:rPr lang="lv-LV" dirty="0" err="1" smtClean="0"/>
              <a:t>went</a:t>
            </a:r>
            <a:r>
              <a:rPr lang="lv-LV" dirty="0" smtClean="0"/>
              <a:t> to </a:t>
            </a:r>
            <a:r>
              <a:rPr lang="lv-LV" dirty="0" err="1" smtClean="0"/>
              <a:t>Lleida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March</a:t>
            </a:r>
            <a:r>
              <a:rPr lang="lv-LV" dirty="0" smtClean="0"/>
              <a:t>)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Mobility</a:t>
            </a:r>
            <a:r>
              <a:rPr lang="lv-LV" dirty="0" smtClean="0"/>
              <a:t> 2 (21 students </a:t>
            </a:r>
            <a:r>
              <a:rPr lang="lv-LV" dirty="0" err="1" smtClean="0"/>
              <a:t>from</a:t>
            </a:r>
            <a:r>
              <a:rPr lang="lv-LV" dirty="0" smtClean="0"/>
              <a:t> </a:t>
            </a:r>
            <a:r>
              <a:rPr lang="lv-LV" dirty="0" err="1" smtClean="0"/>
              <a:t>Lleida</a:t>
            </a:r>
            <a:r>
              <a:rPr lang="lv-LV" dirty="0" smtClean="0"/>
              <a:t> </a:t>
            </a:r>
            <a:r>
              <a:rPr lang="lv-LV" dirty="0" err="1" smtClean="0"/>
              <a:t>went</a:t>
            </a:r>
            <a:r>
              <a:rPr lang="lv-LV" dirty="0" smtClean="0"/>
              <a:t> to Talsi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May</a:t>
            </a:r>
            <a:r>
              <a:rPr lang="lv-LV" dirty="0" smtClean="0"/>
              <a:t>)</a:t>
            </a:r>
          </a:p>
          <a:p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final</a:t>
            </a:r>
            <a:r>
              <a:rPr lang="lv-LV" dirty="0" smtClean="0"/>
              <a:t> </a:t>
            </a:r>
            <a:r>
              <a:rPr lang="lv-LV" dirty="0" err="1" smtClean="0"/>
              <a:t>evaluations</a:t>
            </a:r>
            <a:r>
              <a:rPr lang="lv-LV" dirty="0" smtClean="0"/>
              <a:t> </a:t>
            </a:r>
            <a:r>
              <a:rPr lang="lv-LV" dirty="0" err="1" smtClean="0"/>
              <a:t>form</a:t>
            </a:r>
            <a:r>
              <a:rPr lang="lv-LV" dirty="0" smtClean="0"/>
              <a:t> </a:t>
            </a:r>
            <a:r>
              <a:rPr lang="lv-LV" dirty="0" err="1" smtClean="0"/>
              <a:t>was</a:t>
            </a:r>
            <a:r>
              <a:rPr lang="lv-LV" dirty="0" smtClean="0"/>
              <a:t> </a:t>
            </a:r>
            <a:r>
              <a:rPr lang="lv-LV" dirty="0" err="1" smtClean="0"/>
              <a:t>filled</a:t>
            </a:r>
            <a:r>
              <a:rPr lang="lv-LV" dirty="0" smtClean="0"/>
              <a:t> </a:t>
            </a:r>
            <a:r>
              <a:rPr lang="lv-LV" dirty="0" err="1" smtClean="0"/>
              <a:t>by</a:t>
            </a:r>
            <a:r>
              <a:rPr lang="lv-LV" dirty="0" smtClean="0"/>
              <a:t> 28 students (18 </a:t>
            </a:r>
            <a:r>
              <a:rPr lang="lv-LV" dirty="0" err="1" smtClean="0"/>
              <a:t>from</a:t>
            </a:r>
            <a:r>
              <a:rPr lang="lv-LV" dirty="0" smtClean="0"/>
              <a:t> Talsu 2.vidusskola &amp; 10 </a:t>
            </a:r>
            <a:r>
              <a:rPr lang="lv-LV" dirty="0" err="1" smtClean="0"/>
              <a:t>from</a:t>
            </a:r>
            <a:r>
              <a:rPr lang="lv-LV" dirty="0" smtClean="0"/>
              <a:t> INS Manuel </a:t>
            </a:r>
            <a:r>
              <a:rPr lang="lv-LV" dirty="0" err="1" smtClean="0"/>
              <a:t>de</a:t>
            </a:r>
            <a:r>
              <a:rPr lang="lv-LV" dirty="0" smtClean="0"/>
              <a:t> </a:t>
            </a:r>
            <a:r>
              <a:rPr lang="lv-LV" dirty="0" err="1" smtClean="0"/>
              <a:t>Montsuar</a:t>
            </a:r>
            <a:r>
              <a:rPr lang="lv-LV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379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241"/>
          </a:xfrm>
        </p:spPr>
        <p:txBody>
          <a:bodyPr>
            <a:normAutofit/>
          </a:bodyPr>
          <a:lstStyle/>
          <a:p>
            <a:r>
              <a:rPr lang="lv-LV" dirty="0" err="1" smtClean="0"/>
              <a:t>Results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366"/>
            <a:ext cx="10515600" cy="4992597"/>
          </a:xfrm>
        </p:spPr>
        <p:txBody>
          <a:bodyPr/>
          <a:lstStyle/>
          <a:p>
            <a:pPr marL="0" indent="0">
              <a:buNone/>
            </a:pP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smtClean="0"/>
              <a:t>1st </a:t>
            </a:r>
            <a:r>
              <a:rPr lang="lv-LV" dirty="0" err="1" smtClean="0"/>
              <a:t>questions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students </a:t>
            </a:r>
            <a:r>
              <a:rPr lang="lv-LV" dirty="0" err="1" smtClean="0"/>
              <a:t>were</a:t>
            </a:r>
            <a:r>
              <a:rPr lang="lv-LV" dirty="0" smtClean="0"/>
              <a:t> </a:t>
            </a:r>
            <a:r>
              <a:rPr lang="lv-LV" dirty="0" err="1" smtClean="0"/>
              <a:t>asked</a:t>
            </a:r>
            <a:r>
              <a:rPr lang="lv-LV" dirty="0" smtClean="0"/>
              <a:t> </a:t>
            </a:r>
            <a:r>
              <a:rPr lang="lv-LV" dirty="0" err="1" smtClean="0"/>
              <a:t>was</a:t>
            </a:r>
            <a:r>
              <a:rPr lang="lv-LV" dirty="0" smtClean="0"/>
              <a:t>:</a:t>
            </a:r>
          </a:p>
          <a:p>
            <a:pPr marL="0" indent="0">
              <a:buNone/>
            </a:pPr>
            <a:r>
              <a:rPr lang="lv-LV" dirty="0"/>
              <a:t>	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hy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did you decide to join in the Erasmus+ project?</a:t>
            </a:r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dirty="0" err="1" smtClean="0"/>
              <a:t>Both</a:t>
            </a:r>
            <a:r>
              <a:rPr lang="lv-LV" dirty="0" smtClean="0"/>
              <a:t> </a:t>
            </a:r>
            <a:r>
              <a:rPr lang="lv-LV" dirty="0" err="1"/>
              <a:t>L</a:t>
            </a:r>
            <a:r>
              <a:rPr lang="lv-LV" dirty="0" err="1" smtClean="0"/>
              <a:t>atvian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Spanish</a:t>
            </a:r>
            <a:r>
              <a:rPr lang="lv-LV" dirty="0" smtClean="0"/>
              <a:t> students </a:t>
            </a:r>
            <a:r>
              <a:rPr lang="lv-LV" dirty="0" err="1" smtClean="0"/>
              <a:t>anwered</a:t>
            </a:r>
            <a:r>
              <a:rPr lang="lv-LV" dirty="0" smtClean="0"/>
              <a:t> </a:t>
            </a:r>
            <a:r>
              <a:rPr lang="lv-LV" dirty="0" err="1" smtClean="0"/>
              <a:t>that</a:t>
            </a:r>
            <a:r>
              <a:rPr lang="lv-LV" dirty="0" smtClean="0"/>
              <a:t> </a:t>
            </a:r>
            <a:r>
              <a:rPr lang="lv-LV" dirty="0" err="1" smtClean="0"/>
              <a:t>they</a:t>
            </a:r>
            <a:r>
              <a:rPr lang="lv-LV" dirty="0" smtClean="0"/>
              <a:t> </a:t>
            </a:r>
            <a:r>
              <a:rPr lang="en-GB" dirty="0" smtClean="0"/>
              <a:t>decided </a:t>
            </a:r>
            <a:r>
              <a:rPr lang="en-GB" dirty="0"/>
              <a:t>to join the Erasmus+ project, because </a:t>
            </a:r>
            <a:r>
              <a:rPr lang="lv-LV" dirty="0" err="1" smtClean="0"/>
              <a:t>they</a:t>
            </a:r>
            <a:r>
              <a:rPr lang="lv-LV" dirty="0" smtClean="0"/>
              <a:t> </a:t>
            </a:r>
            <a:r>
              <a:rPr lang="en-GB" dirty="0" smtClean="0"/>
              <a:t>thought </a:t>
            </a:r>
            <a:r>
              <a:rPr lang="en-GB" dirty="0"/>
              <a:t>it would be </a:t>
            </a:r>
            <a:r>
              <a:rPr lang="en-GB" b="1" dirty="0"/>
              <a:t>an awesome experience</a:t>
            </a:r>
            <a:r>
              <a:rPr lang="en-GB" dirty="0"/>
              <a:t> and </a:t>
            </a:r>
            <a:r>
              <a:rPr lang="en-GB" b="1" dirty="0"/>
              <a:t>great </a:t>
            </a:r>
            <a:r>
              <a:rPr lang="en-GB" b="1" dirty="0" smtClean="0"/>
              <a:t>opportunity</a:t>
            </a:r>
            <a:r>
              <a:rPr lang="lv-LV" b="1" dirty="0" smtClean="0"/>
              <a:t> </a:t>
            </a:r>
            <a:r>
              <a:rPr lang="en-GB" dirty="0" smtClean="0"/>
              <a:t>to </a:t>
            </a:r>
            <a:r>
              <a:rPr lang="en-GB" dirty="0"/>
              <a:t>get to </a:t>
            </a:r>
            <a:r>
              <a:rPr lang="en-GB" b="1" dirty="0"/>
              <a:t>know </a:t>
            </a:r>
            <a:r>
              <a:rPr lang="lv-LV" b="1" dirty="0" err="1" smtClean="0"/>
              <a:t>the</a:t>
            </a:r>
            <a:r>
              <a:rPr lang="lv-LV" b="1" dirty="0" smtClean="0"/>
              <a:t> </a:t>
            </a:r>
            <a:r>
              <a:rPr lang="en-GB" b="1" dirty="0" smtClean="0"/>
              <a:t>culture</a:t>
            </a:r>
            <a:r>
              <a:rPr lang="lv-LV" b="1" dirty="0" smtClean="0"/>
              <a:t> </a:t>
            </a:r>
            <a:r>
              <a:rPr lang="lv-LV" b="1" dirty="0" err="1" smtClean="0"/>
              <a:t>of</a:t>
            </a:r>
            <a:r>
              <a:rPr lang="lv-LV" b="1" dirty="0" smtClean="0"/>
              <a:t> </a:t>
            </a:r>
            <a:r>
              <a:rPr lang="lv-LV" b="1" dirty="0" err="1" smtClean="0"/>
              <a:t>the</a:t>
            </a:r>
            <a:r>
              <a:rPr lang="lv-LV" b="1" dirty="0" smtClean="0"/>
              <a:t> </a:t>
            </a:r>
            <a:r>
              <a:rPr lang="lv-LV" b="1" dirty="0" err="1" smtClean="0"/>
              <a:t>other</a:t>
            </a:r>
            <a:r>
              <a:rPr lang="lv-LV" b="1" dirty="0" smtClean="0"/>
              <a:t> </a:t>
            </a:r>
            <a:r>
              <a:rPr lang="lv-LV" b="1" dirty="0" err="1" smtClean="0"/>
              <a:t>country</a:t>
            </a:r>
            <a:r>
              <a:rPr lang="lv-LV" dirty="0" smtClean="0"/>
              <a:t>, </a:t>
            </a:r>
            <a:r>
              <a:rPr lang="lv-LV" dirty="0" err="1" smtClean="0"/>
              <a:t>meet</a:t>
            </a:r>
            <a:r>
              <a:rPr lang="lv-LV" dirty="0" smtClean="0"/>
              <a:t> </a:t>
            </a:r>
            <a:r>
              <a:rPr lang="lv-LV" b="1" dirty="0" err="1" smtClean="0"/>
              <a:t>new</a:t>
            </a:r>
            <a:r>
              <a:rPr lang="lv-LV" b="1" dirty="0" smtClean="0"/>
              <a:t> </a:t>
            </a:r>
            <a:r>
              <a:rPr lang="lv-LV" b="1" dirty="0" err="1" smtClean="0"/>
              <a:t>people</a:t>
            </a:r>
            <a:r>
              <a:rPr lang="lv-LV" dirty="0" smtClean="0"/>
              <a:t>, </a:t>
            </a:r>
            <a:r>
              <a:rPr lang="lv-LV" dirty="0" err="1" smtClean="0"/>
              <a:t>make</a:t>
            </a:r>
            <a:r>
              <a:rPr lang="lv-LV" dirty="0" smtClean="0"/>
              <a:t> </a:t>
            </a:r>
            <a:r>
              <a:rPr lang="lv-LV" b="1" dirty="0" err="1" smtClean="0"/>
              <a:t>new</a:t>
            </a:r>
            <a:r>
              <a:rPr lang="lv-LV" b="1" dirty="0" smtClean="0"/>
              <a:t> </a:t>
            </a:r>
            <a:r>
              <a:rPr lang="lv-LV" b="1" dirty="0" err="1" smtClean="0"/>
              <a:t>friends</a:t>
            </a:r>
            <a:r>
              <a:rPr lang="lv-LV" b="1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improve</a:t>
            </a:r>
            <a:r>
              <a:rPr lang="lv-LV" dirty="0" smtClean="0"/>
              <a:t> </a:t>
            </a:r>
            <a:r>
              <a:rPr lang="lv-LV" dirty="0" err="1" smtClean="0"/>
              <a:t>their</a:t>
            </a:r>
            <a:r>
              <a:rPr lang="lv-LV" dirty="0" smtClean="0"/>
              <a:t> </a:t>
            </a:r>
            <a:r>
              <a:rPr lang="lv-LV" b="1" dirty="0" err="1" smtClean="0"/>
              <a:t>English</a:t>
            </a:r>
            <a:r>
              <a:rPr lang="lv-LV" dirty="0" smtClean="0"/>
              <a:t> </a:t>
            </a:r>
            <a:r>
              <a:rPr lang="lv-LV" dirty="0" err="1" smtClean="0"/>
              <a:t>skills</a:t>
            </a:r>
            <a:r>
              <a:rPr lang="lv-LV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579" y="3866605"/>
            <a:ext cx="4600221" cy="1770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71" y="5729225"/>
            <a:ext cx="8247018" cy="695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445" y="4136570"/>
            <a:ext cx="4916134" cy="14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241"/>
          </a:xfrm>
        </p:spPr>
        <p:txBody>
          <a:bodyPr>
            <a:normAutofit/>
          </a:bodyPr>
          <a:lstStyle/>
          <a:p>
            <a:r>
              <a:rPr lang="lv-LV" dirty="0" err="1" smtClean="0"/>
              <a:t>Results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366"/>
            <a:ext cx="10515600" cy="4992597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average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points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students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have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given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rate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their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experience regarding the exchange in general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lv-LV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b="1" dirty="0" smtClean="0">
                <a:solidFill>
                  <a:srgbClr val="C00000"/>
                </a:solidFill>
              </a:rPr>
              <a:t>8.8</a:t>
            </a:r>
            <a:endParaRPr lang="lv-LV" b="1" u="sng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lv-LV" u="sng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91" y="2146077"/>
            <a:ext cx="5957454" cy="3212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235" y="5379821"/>
            <a:ext cx="10328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2800" dirty="0" smtClean="0"/>
              <a:t>From 1 (lower) to 10 (higher)</a:t>
            </a:r>
            <a:r>
              <a:rPr lang="lv-LV" sz="2800" dirty="0" smtClean="0"/>
              <a:t>  - </a:t>
            </a:r>
            <a:r>
              <a:rPr lang="lv-LV" sz="2800" dirty="0" err="1" smtClean="0"/>
              <a:t>most</a:t>
            </a:r>
            <a:r>
              <a:rPr lang="lv-LV" sz="2800" dirty="0" smtClean="0"/>
              <a:t> students </a:t>
            </a:r>
            <a:r>
              <a:rPr lang="lv-LV" sz="2800" dirty="0" err="1" smtClean="0"/>
              <a:t>chose</a:t>
            </a:r>
            <a:r>
              <a:rPr lang="lv-LV" sz="2800" dirty="0" smtClean="0"/>
              <a:t> 9 </a:t>
            </a:r>
            <a:r>
              <a:rPr lang="lv-LV" sz="2800" dirty="0" err="1" smtClean="0"/>
              <a:t>and</a:t>
            </a:r>
            <a:r>
              <a:rPr lang="lv-LV" sz="2800" dirty="0" smtClean="0"/>
              <a:t> </a:t>
            </a:r>
            <a:r>
              <a:rPr lang="lv-LV" sz="2800" dirty="0" err="1" smtClean="0"/>
              <a:t>only</a:t>
            </a:r>
            <a:r>
              <a:rPr lang="lv-LV" sz="2800" dirty="0" smtClean="0"/>
              <a:t> 3 students </a:t>
            </a:r>
            <a:r>
              <a:rPr lang="lv-LV" sz="2800" dirty="0" err="1" smtClean="0"/>
              <a:t>gave</a:t>
            </a:r>
            <a:r>
              <a:rPr lang="lv-LV" sz="2800" dirty="0" smtClean="0"/>
              <a:t> 7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0553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505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What is it that you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value the most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of the experience?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825625"/>
            <a:ext cx="10857289" cy="4351338"/>
          </a:xfrm>
        </p:spPr>
        <p:txBody>
          <a:bodyPr>
            <a:normAutofit/>
          </a:bodyPr>
          <a:lstStyle/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pPr marL="0" indent="0">
              <a:buNone/>
            </a:pPr>
            <a:r>
              <a:rPr lang="lv-LV" dirty="0" err="1" smtClean="0"/>
              <a:t>Most</a:t>
            </a:r>
            <a:r>
              <a:rPr lang="lv-LV" dirty="0" smtClean="0"/>
              <a:t> students </a:t>
            </a:r>
            <a:r>
              <a:rPr lang="lv-LV" dirty="0" err="1" smtClean="0"/>
              <a:t>chose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answer</a:t>
            </a:r>
            <a:r>
              <a:rPr lang="lv-LV" dirty="0" smtClean="0"/>
              <a:t> «to </a:t>
            </a:r>
            <a:r>
              <a:rPr lang="lv-LV" dirty="0" err="1" smtClean="0"/>
              <a:t>travel</a:t>
            </a:r>
            <a:r>
              <a:rPr lang="lv-LV" dirty="0" smtClean="0"/>
              <a:t> to a </a:t>
            </a:r>
            <a:r>
              <a:rPr lang="lv-LV" dirty="0" err="1" smtClean="0"/>
              <a:t>new</a:t>
            </a:r>
            <a:r>
              <a:rPr lang="lv-LV" dirty="0" smtClean="0"/>
              <a:t> </a:t>
            </a:r>
            <a:r>
              <a:rPr lang="lv-LV" dirty="0" err="1" smtClean="0"/>
              <a:t>country</a:t>
            </a:r>
            <a:r>
              <a:rPr lang="lv-LV" dirty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make</a:t>
            </a:r>
            <a:r>
              <a:rPr lang="lv-LV" dirty="0" smtClean="0"/>
              <a:t> </a:t>
            </a:r>
            <a:r>
              <a:rPr lang="lv-LV" dirty="0" err="1" smtClean="0"/>
              <a:t>new</a:t>
            </a:r>
            <a:r>
              <a:rPr lang="lv-LV" dirty="0" smtClean="0"/>
              <a:t> </a:t>
            </a:r>
            <a:r>
              <a:rPr lang="lv-LV" dirty="0" err="1" smtClean="0"/>
              <a:t>friends</a:t>
            </a:r>
            <a:r>
              <a:rPr lang="lv-LV" dirty="0" smtClean="0"/>
              <a:t>». </a:t>
            </a:r>
          </a:p>
          <a:p>
            <a:pPr marL="0" indent="0">
              <a:buNone/>
            </a:pPr>
            <a:r>
              <a:rPr lang="lv-LV" dirty="0" err="1" smtClean="0"/>
              <a:t>Only</a:t>
            </a:r>
            <a:r>
              <a:rPr lang="lv-LV" dirty="0" smtClean="0"/>
              <a:t> 1 student </a:t>
            </a:r>
            <a:r>
              <a:rPr lang="lv-LV" dirty="0" err="1" smtClean="0"/>
              <a:t>from</a:t>
            </a:r>
            <a:r>
              <a:rPr lang="lv-LV" dirty="0" smtClean="0"/>
              <a:t> Latvia </a:t>
            </a:r>
            <a:r>
              <a:rPr lang="lv-LV" dirty="0" err="1" smtClean="0"/>
              <a:t>answered</a:t>
            </a:r>
            <a:r>
              <a:rPr lang="lv-LV" dirty="0" smtClean="0"/>
              <a:t> </a:t>
            </a:r>
            <a:r>
              <a:rPr lang="lv-LV" dirty="0" err="1" smtClean="0"/>
              <a:t>that</a:t>
            </a:r>
            <a:r>
              <a:rPr lang="lv-LV" dirty="0" smtClean="0"/>
              <a:t> </a:t>
            </a:r>
            <a:r>
              <a:rPr lang="lv-LV" dirty="0" err="1" smtClean="0"/>
              <a:t>she</a:t>
            </a:r>
            <a:r>
              <a:rPr lang="lv-LV" dirty="0" smtClean="0"/>
              <a:t> </a:t>
            </a:r>
            <a:r>
              <a:rPr lang="lv-LV" dirty="0" err="1" smtClean="0"/>
              <a:t>could</a:t>
            </a:r>
            <a:r>
              <a:rPr lang="lv-LV" dirty="0" smtClean="0"/>
              <a:t> </a:t>
            </a:r>
            <a:r>
              <a:rPr lang="lv-LV" dirty="0" err="1" smtClean="0"/>
              <a:t>learn</a:t>
            </a:r>
            <a:r>
              <a:rPr lang="lv-LV" dirty="0" smtClean="0"/>
              <a:t> </a:t>
            </a:r>
            <a:r>
              <a:rPr lang="lv-LV" dirty="0" err="1" smtClean="0"/>
              <a:t>about</a:t>
            </a:r>
            <a:r>
              <a:rPr lang="lv-LV" dirty="0" smtClean="0"/>
              <a:t> </a:t>
            </a:r>
            <a:r>
              <a:rPr lang="lv-LV" dirty="0" err="1" smtClean="0"/>
              <a:t>food</a:t>
            </a:r>
            <a:r>
              <a:rPr lang="lv-LV" dirty="0" smtClean="0"/>
              <a:t>, </a:t>
            </a:r>
            <a:r>
              <a:rPr lang="lv-LV" dirty="0" err="1" smtClean="0"/>
              <a:t>environment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sport (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theme</a:t>
            </a:r>
            <a:r>
              <a:rPr lang="lv-LV" dirty="0" smtClean="0"/>
              <a:t> </a:t>
            </a:r>
            <a:r>
              <a:rPr lang="lv-LV" dirty="0" err="1" smtClean="0"/>
              <a:t>if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project</a:t>
            </a:r>
            <a:r>
              <a:rPr lang="lv-LV" dirty="0" smtClean="0"/>
              <a:t>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025" b="1830"/>
          <a:stretch/>
        </p:blipFill>
        <p:spPr>
          <a:xfrm>
            <a:off x="3546763" y="991068"/>
            <a:ext cx="7807037" cy="301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3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365125"/>
            <a:ext cx="8986982" cy="104803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What, in your opinion, was the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best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of the exchange?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74644"/>
            <a:ext cx="10515600" cy="4778374"/>
          </a:xfrm>
        </p:spPr>
        <p:txBody>
          <a:bodyPr>
            <a:normAutofit fontScale="92500" lnSpcReduction="20000"/>
          </a:bodyPr>
          <a:lstStyle/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pPr marL="0" indent="0">
              <a:buNone/>
            </a:pPr>
            <a:r>
              <a:rPr lang="lv-LV" sz="3000" dirty="0" err="1" smtClean="0"/>
              <a:t>Half</a:t>
            </a:r>
            <a:r>
              <a:rPr lang="lv-LV" sz="3000" dirty="0" smtClean="0"/>
              <a:t> </a:t>
            </a:r>
            <a:r>
              <a:rPr lang="lv-LV" sz="3000" dirty="0" err="1" smtClean="0"/>
              <a:t>of</a:t>
            </a:r>
            <a:r>
              <a:rPr lang="lv-LV" sz="3000" dirty="0" smtClean="0"/>
              <a:t> </a:t>
            </a:r>
            <a:r>
              <a:rPr lang="lv-LV" sz="3000" dirty="0" err="1" smtClean="0"/>
              <a:t>the</a:t>
            </a:r>
            <a:r>
              <a:rPr lang="lv-LV" sz="3000" dirty="0" smtClean="0"/>
              <a:t> students </a:t>
            </a:r>
            <a:r>
              <a:rPr lang="lv-LV" sz="3000" dirty="0" err="1" smtClean="0"/>
              <a:t>think</a:t>
            </a:r>
            <a:r>
              <a:rPr lang="lv-LV" sz="3000" dirty="0" smtClean="0"/>
              <a:t> </a:t>
            </a:r>
            <a:r>
              <a:rPr lang="lv-LV" sz="3000" dirty="0" err="1" smtClean="0"/>
              <a:t>that</a:t>
            </a:r>
            <a:r>
              <a:rPr lang="lv-LV" sz="3000" dirty="0" smtClean="0"/>
              <a:t> </a:t>
            </a:r>
            <a:r>
              <a:rPr lang="lv-LV" sz="3000" dirty="0" err="1" smtClean="0"/>
              <a:t>the</a:t>
            </a:r>
            <a:r>
              <a:rPr lang="lv-LV" sz="3000" dirty="0" smtClean="0"/>
              <a:t> </a:t>
            </a:r>
            <a:r>
              <a:rPr lang="lv-LV" sz="3000" dirty="0" err="1" smtClean="0"/>
              <a:t>trips</a:t>
            </a:r>
            <a:r>
              <a:rPr lang="lv-LV" sz="3000" dirty="0" smtClean="0"/>
              <a:t> </a:t>
            </a:r>
            <a:r>
              <a:rPr lang="lv-LV" sz="3000" dirty="0" err="1" smtClean="0"/>
              <a:t>were</a:t>
            </a:r>
            <a:r>
              <a:rPr lang="lv-LV" sz="3000" dirty="0" smtClean="0"/>
              <a:t> </a:t>
            </a:r>
            <a:r>
              <a:rPr lang="lv-LV" sz="3000" dirty="0" err="1" smtClean="0"/>
              <a:t>the</a:t>
            </a:r>
            <a:r>
              <a:rPr lang="lv-LV" sz="3000" dirty="0" smtClean="0"/>
              <a:t> </a:t>
            </a:r>
            <a:r>
              <a:rPr lang="lv-LV" sz="3000" dirty="0" err="1" smtClean="0"/>
              <a:t>best</a:t>
            </a:r>
            <a:r>
              <a:rPr lang="lv-LV" sz="3000" dirty="0" smtClean="0"/>
              <a:t> </a:t>
            </a:r>
            <a:r>
              <a:rPr lang="lv-LV" sz="3000" dirty="0" err="1" smtClean="0"/>
              <a:t>part</a:t>
            </a:r>
            <a:r>
              <a:rPr lang="lv-LV" sz="3000" dirty="0" smtClean="0"/>
              <a:t> </a:t>
            </a:r>
            <a:r>
              <a:rPr lang="lv-LV" sz="3000" dirty="0" err="1" smtClean="0"/>
              <a:t>of</a:t>
            </a:r>
            <a:r>
              <a:rPr lang="lv-LV" sz="3000" dirty="0" smtClean="0"/>
              <a:t> </a:t>
            </a:r>
            <a:r>
              <a:rPr lang="lv-LV" sz="3000" dirty="0" err="1" smtClean="0"/>
              <a:t>the</a:t>
            </a:r>
            <a:r>
              <a:rPr lang="lv-LV" sz="3000" dirty="0" smtClean="0"/>
              <a:t> </a:t>
            </a:r>
            <a:r>
              <a:rPr lang="lv-LV" sz="3000" dirty="0" err="1" smtClean="0"/>
              <a:t>mobility</a:t>
            </a:r>
            <a:r>
              <a:rPr lang="lv-LV" sz="3000" dirty="0" smtClean="0"/>
              <a:t>.</a:t>
            </a:r>
          </a:p>
          <a:p>
            <a:pPr marL="0" indent="0">
              <a:buNone/>
            </a:pPr>
            <a:r>
              <a:rPr lang="lv-LV" sz="3000" dirty="0" err="1" smtClean="0"/>
              <a:t>Quite</a:t>
            </a:r>
            <a:r>
              <a:rPr lang="lv-LV" sz="3000" dirty="0" smtClean="0"/>
              <a:t> </a:t>
            </a:r>
            <a:r>
              <a:rPr lang="lv-LV" sz="3000" dirty="0" err="1" smtClean="0"/>
              <a:t>many</a:t>
            </a:r>
            <a:r>
              <a:rPr lang="lv-LV" sz="3000" dirty="0" smtClean="0"/>
              <a:t> students </a:t>
            </a:r>
            <a:r>
              <a:rPr lang="lv-LV" sz="3000" dirty="0" err="1" smtClean="0"/>
              <a:t>think</a:t>
            </a:r>
            <a:r>
              <a:rPr lang="lv-LV" sz="3000" dirty="0" smtClean="0"/>
              <a:t> </a:t>
            </a:r>
            <a:r>
              <a:rPr lang="lv-LV" sz="3000" dirty="0" err="1" smtClean="0"/>
              <a:t>that</a:t>
            </a:r>
            <a:r>
              <a:rPr lang="lv-LV" sz="3000" dirty="0" smtClean="0"/>
              <a:t> it </a:t>
            </a:r>
            <a:r>
              <a:rPr lang="lv-LV" sz="3000" dirty="0" err="1" smtClean="0"/>
              <a:t>was</a:t>
            </a:r>
            <a:r>
              <a:rPr lang="lv-LV" sz="3000" dirty="0" smtClean="0"/>
              <a:t> </a:t>
            </a:r>
            <a:r>
              <a:rPr lang="lv-LV" sz="3000" dirty="0" err="1" smtClean="0"/>
              <a:t>time</a:t>
            </a:r>
            <a:r>
              <a:rPr lang="lv-LV" sz="3000" dirty="0" smtClean="0"/>
              <a:t> </a:t>
            </a:r>
            <a:r>
              <a:rPr lang="lv-LV" sz="3000" dirty="0" err="1" smtClean="0"/>
              <a:t>spent</a:t>
            </a:r>
            <a:r>
              <a:rPr lang="lv-LV" sz="3000" dirty="0" smtClean="0"/>
              <a:t> </a:t>
            </a:r>
            <a:r>
              <a:rPr lang="lv-LV" sz="3000" dirty="0" err="1" smtClean="0"/>
              <a:t>with</a:t>
            </a:r>
            <a:r>
              <a:rPr lang="lv-LV" sz="3000" dirty="0" smtClean="0"/>
              <a:t> </a:t>
            </a:r>
            <a:r>
              <a:rPr lang="lv-LV" sz="3000" dirty="0" err="1" smtClean="0"/>
              <a:t>the</a:t>
            </a:r>
            <a:r>
              <a:rPr lang="lv-LV" sz="3000" dirty="0" smtClean="0"/>
              <a:t> </a:t>
            </a:r>
            <a:r>
              <a:rPr lang="lv-LV" sz="3000" dirty="0" err="1" smtClean="0"/>
              <a:t>host</a:t>
            </a:r>
            <a:r>
              <a:rPr lang="lv-LV" sz="3000" dirty="0" smtClean="0"/>
              <a:t> </a:t>
            </a:r>
            <a:r>
              <a:rPr lang="lv-LV" sz="3000" dirty="0" err="1" smtClean="0"/>
              <a:t>family</a:t>
            </a:r>
            <a:r>
              <a:rPr lang="lv-LV" sz="3000" dirty="0" smtClean="0"/>
              <a:t> </a:t>
            </a:r>
            <a:r>
              <a:rPr lang="lv-LV" sz="3000" dirty="0" err="1" smtClean="0"/>
              <a:t>and</a:t>
            </a:r>
            <a:r>
              <a:rPr lang="lv-LV" sz="3000" dirty="0" smtClean="0"/>
              <a:t> </a:t>
            </a:r>
            <a:r>
              <a:rPr lang="lv-LV" sz="3000" dirty="0" err="1" smtClean="0"/>
              <a:t>time</a:t>
            </a:r>
            <a:r>
              <a:rPr lang="lv-LV" sz="3000" dirty="0" smtClean="0"/>
              <a:t> </a:t>
            </a:r>
            <a:r>
              <a:rPr lang="lv-LV" sz="3000" dirty="0" err="1" smtClean="0"/>
              <a:t>at</a:t>
            </a:r>
            <a:r>
              <a:rPr lang="lv-LV" sz="3000" dirty="0" smtClean="0"/>
              <a:t> </a:t>
            </a:r>
            <a:r>
              <a:rPr lang="lv-LV" sz="3000" dirty="0" err="1" smtClean="0"/>
              <a:t>school</a:t>
            </a:r>
            <a:r>
              <a:rPr lang="lv-LV" sz="3000" dirty="0" smtClean="0"/>
              <a:t> </a:t>
            </a:r>
            <a:r>
              <a:rPr lang="lv-LV" sz="3000" dirty="0" err="1" smtClean="0"/>
              <a:t>with</a:t>
            </a:r>
            <a:r>
              <a:rPr lang="lv-LV" sz="3000" dirty="0" smtClean="0"/>
              <a:t> </a:t>
            </a:r>
            <a:r>
              <a:rPr lang="lv-LV" sz="3000" dirty="0" err="1" smtClean="0"/>
              <a:t>the</a:t>
            </a:r>
            <a:r>
              <a:rPr lang="lv-LV" sz="3000" dirty="0" smtClean="0"/>
              <a:t> </a:t>
            </a:r>
            <a:r>
              <a:rPr lang="lv-LV" sz="3000" dirty="0" err="1" smtClean="0"/>
              <a:t>exchang</a:t>
            </a:r>
            <a:r>
              <a:rPr lang="lv-LV" sz="3000" dirty="0" smtClean="0"/>
              <a:t> </a:t>
            </a:r>
            <a:r>
              <a:rPr lang="lv-LV" sz="3000" dirty="0" err="1" smtClean="0"/>
              <a:t>partners</a:t>
            </a:r>
            <a:r>
              <a:rPr lang="lv-LV" sz="3000" dirty="0" smtClean="0"/>
              <a:t> </a:t>
            </a:r>
            <a:r>
              <a:rPr lang="lv-LV" sz="3000" dirty="0" err="1" smtClean="0"/>
              <a:t>and</a:t>
            </a:r>
            <a:r>
              <a:rPr lang="lv-LV" sz="3000" dirty="0" smtClean="0"/>
              <a:t> </a:t>
            </a:r>
            <a:r>
              <a:rPr lang="lv-LV" sz="3000" dirty="0" err="1" smtClean="0"/>
              <a:t>friends</a:t>
            </a:r>
            <a:r>
              <a:rPr lang="lv-LV" sz="3000" dirty="0" smtClean="0"/>
              <a:t>.</a:t>
            </a:r>
          </a:p>
          <a:p>
            <a:pPr marL="0" indent="0">
              <a:buNone/>
            </a:pPr>
            <a:r>
              <a:rPr lang="lv-LV" sz="3000" dirty="0" err="1" smtClean="0"/>
              <a:t>The</a:t>
            </a:r>
            <a:r>
              <a:rPr lang="lv-LV" sz="3000" dirty="0" smtClean="0"/>
              <a:t> </a:t>
            </a:r>
            <a:r>
              <a:rPr lang="lv-LV" sz="3000" dirty="0" err="1" smtClean="0"/>
              <a:t>activities</a:t>
            </a:r>
            <a:r>
              <a:rPr lang="lv-LV" sz="3000" dirty="0" smtClean="0"/>
              <a:t> </a:t>
            </a:r>
            <a:r>
              <a:rPr lang="lv-LV" sz="3000" dirty="0" err="1" smtClean="0"/>
              <a:t>related</a:t>
            </a:r>
            <a:r>
              <a:rPr lang="lv-LV" sz="3000" dirty="0" smtClean="0"/>
              <a:t> to </a:t>
            </a:r>
            <a:r>
              <a:rPr lang="lv-LV" sz="3000" dirty="0" err="1" smtClean="0"/>
              <a:t>the</a:t>
            </a:r>
            <a:r>
              <a:rPr lang="lv-LV" sz="3000" dirty="0" smtClean="0"/>
              <a:t> </a:t>
            </a:r>
            <a:r>
              <a:rPr lang="lv-LV" sz="3000" dirty="0" err="1" smtClean="0"/>
              <a:t>project</a:t>
            </a:r>
            <a:r>
              <a:rPr lang="lv-LV" sz="3000" dirty="0" smtClean="0"/>
              <a:t> </a:t>
            </a:r>
            <a:r>
              <a:rPr lang="lv-LV" sz="3000" dirty="0" err="1" smtClean="0"/>
              <a:t>are</a:t>
            </a:r>
            <a:r>
              <a:rPr lang="lv-LV" sz="3000" dirty="0" smtClean="0"/>
              <a:t> </a:t>
            </a:r>
            <a:r>
              <a:rPr lang="lv-LV" sz="3000" dirty="0" err="1" smtClean="0"/>
              <a:t>at</a:t>
            </a:r>
            <a:r>
              <a:rPr lang="lv-LV" sz="3000" dirty="0" smtClean="0"/>
              <a:t> </a:t>
            </a:r>
            <a:r>
              <a:rPr lang="lv-LV" sz="3000" dirty="0" err="1" smtClean="0"/>
              <a:t>the</a:t>
            </a:r>
            <a:r>
              <a:rPr lang="lv-LV" sz="3000" dirty="0"/>
              <a:t> </a:t>
            </a:r>
            <a:r>
              <a:rPr lang="lv-LV" sz="3000" dirty="0" err="1" smtClean="0"/>
              <a:t>last</a:t>
            </a:r>
            <a:r>
              <a:rPr lang="lv-LV" sz="3000" dirty="0" smtClean="0"/>
              <a:t> </a:t>
            </a:r>
            <a:r>
              <a:rPr lang="lv-LV" sz="3000" dirty="0" err="1" smtClean="0"/>
              <a:t>place</a:t>
            </a:r>
            <a:r>
              <a:rPr lang="lv-LV" sz="3000" dirty="0" smtClean="0">
                <a:sym typeface="Wingdings" panose="05000000000000000000" pitchFamily="2" charset="2"/>
              </a:rPr>
              <a:t></a:t>
            </a:r>
            <a:endParaRPr lang="en-GB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5912"/>
          <a:stretch/>
        </p:blipFill>
        <p:spPr>
          <a:xfrm>
            <a:off x="3251199" y="988292"/>
            <a:ext cx="8354246" cy="33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0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What was the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less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interesting activities of the exchange?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00" t="8571"/>
          <a:stretch/>
        </p:blipFill>
        <p:spPr>
          <a:xfrm>
            <a:off x="3648364" y="1154545"/>
            <a:ext cx="7705436" cy="3092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782" y="4247132"/>
            <a:ext cx="106980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 smtClean="0"/>
              <a:t>Majority</a:t>
            </a:r>
            <a:r>
              <a:rPr lang="lv-LV" sz="2800" dirty="0" smtClean="0"/>
              <a:t> </a:t>
            </a:r>
            <a:r>
              <a:rPr lang="lv-LV" sz="2800" dirty="0" err="1" smtClean="0"/>
              <a:t>answered</a:t>
            </a:r>
            <a:r>
              <a:rPr lang="lv-LV" sz="2800" dirty="0" smtClean="0"/>
              <a:t> </a:t>
            </a:r>
            <a:r>
              <a:rPr lang="lv-LV" sz="2800" dirty="0" err="1" smtClean="0"/>
              <a:t>that</a:t>
            </a:r>
            <a:r>
              <a:rPr lang="lv-LV" sz="2800" dirty="0" smtClean="0"/>
              <a:t> </a:t>
            </a:r>
            <a:r>
              <a:rPr lang="lv-LV" sz="2800" dirty="0" err="1" smtClean="0"/>
              <a:t>everything</a:t>
            </a:r>
            <a:r>
              <a:rPr lang="lv-LV" sz="2800" dirty="0" smtClean="0"/>
              <a:t> </a:t>
            </a:r>
            <a:r>
              <a:rPr lang="lv-LV" sz="2800" dirty="0" err="1" smtClean="0"/>
              <a:t>was</a:t>
            </a:r>
            <a:r>
              <a:rPr lang="lv-LV" sz="2800" dirty="0" smtClean="0"/>
              <a:t> </a:t>
            </a:r>
            <a:r>
              <a:rPr lang="lv-LV" sz="2800" dirty="0" err="1" smtClean="0"/>
              <a:t>fine</a:t>
            </a:r>
            <a:r>
              <a:rPr lang="lv-LV" sz="2800" dirty="0" smtClean="0"/>
              <a:t>. </a:t>
            </a:r>
          </a:p>
          <a:p>
            <a:r>
              <a:rPr lang="lv-LV" sz="2800" dirty="0" err="1" smtClean="0"/>
              <a:t>Nearly</a:t>
            </a:r>
            <a:r>
              <a:rPr lang="lv-LV" sz="2800" dirty="0" smtClean="0"/>
              <a:t> </a:t>
            </a:r>
            <a:r>
              <a:rPr lang="lv-LV" sz="2800" dirty="0" err="1" smtClean="0"/>
              <a:t>one</a:t>
            </a:r>
            <a:r>
              <a:rPr lang="lv-LV" sz="2800" dirty="0" smtClean="0"/>
              <a:t> </a:t>
            </a:r>
            <a:r>
              <a:rPr lang="lv-LV" sz="2800" dirty="0" err="1" smtClean="0"/>
              <a:t>third</a:t>
            </a:r>
            <a:r>
              <a:rPr lang="lv-LV" sz="2800" dirty="0" smtClean="0"/>
              <a:t> </a:t>
            </a:r>
            <a:r>
              <a:rPr lang="lv-LV" sz="2800" dirty="0" err="1" smtClean="0"/>
              <a:t>of</a:t>
            </a:r>
            <a:r>
              <a:rPr lang="lv-LV" sz="2800" dirty="0" smtClean="0"/>
              <a:t> </a:t>
            </a:r>
            <a:r>
              <a:rPr lang="lv-LV" sz="2800" dirty="0" err="1" smtClean="0"/>
              <a:t>the</a:t>
            </a:r>
            <a:r>
              <a:rPr lang="lv-LV" sz="2800" dirty="0" smtClean="0"/>
              <a:t> respondents </a:t>
            </a:r>
            <a:r>
              <a:rPr lang="lv-LV" sz="2800" dirty="0" err="1" smtClean="0"/>
              <a:t>did</a:t>
            </a:r>
            <a:r>
              <a:rPr lang="lv-LV" sz="2800" dirty="0" smtClean="0"/>
              <a:t> </a:t>
            </a:r>
            <a:r>
              <a:rPr lang="lv-LV" sz="2800" dirty="0" err="1" smtClean="0"/>
              <a:t>not</a:t>
            </a:r>
            <a:r>
              <a:rPr lang="lv-LV" sz="2800" dirty="0" smtClean="0"/>
              <a:t> </a:t>
            </a:r>
            <a:r>
              <a:rPr lang="lv-LV" sz="2800" dirty="0" err="1" smtClean="0"/>
              <a:t>enjoy</a:t>
            </a:r>
            <a:r>
              <a:rPr lang="lv-LV" sz="2800" dirty="0" smtClean="0"/>
              <a:t> </a:t>
            </a:r>
            <a:r>
              <a:rPr lang="lv-LV" sz="2800" dirty="0" err="1" smtClean="0"/>
              <a:t>going</a:t>
            </a:r>
            <a:r>
              <a:rPr lang="lv-LV" sz="2800" dirty="0" smtClean="0"/>
              <a:t> to </a:t>
            </a:r>
            <a:r>
              <a:rPr lang="lv-LV" sz="2800" dirty="0" err="1" smtClean="0"/>
              <a:t>lessons</a:t>
            </a:r>
            <a:r>
              <a:rPr lang="lv-LV" sz="2800" dirty="0" smtClean="0"/>
              <a:t> </a:t>
            </a:r>
            <a:r>
              <a:rPr lang="lv-LV" sz="2800" dirty="0" err="1" smtClean="0"/>
              <a:t>during</a:t>
            </a:r>
            <a:r>
              <a:rPr lang="lv-LV" sz="2800" dirty="0" smtClean="0"/>
              <a:t> </a:t>
            </a:r>
            <a:r>
              <a:rPr lang="lv-LV" sz="2800" dirty="0" err="1" smtClean="0"/>
              <a:t>the</a:t>
            </a:r>
            <a:r>
              <a:rPr lang="lv-LV" sz="2800" dirty="0" smtClean="0"/>
              <a:t> </a:t>
            </a:r>
            <a:r>
              <a:rPr lang="lv-LV" sz="2800" dirty="0" err="1" smtClean="0"/>
              <a:t>mobility</a:t>
            </a:r>
            <a:r>
              <a:rPr lang="lv-LV" sz="2800" dirty="0" smtClean="0"/>
              <a:t>.</a:t>
            </a:r>
          </a:p>
          <a:p>
            <a:r>
              <a:rPr lang="lv-LV" sz="2800" dirty="0" smtClean="0"/>
              <a:t>1 </a:t>
            </a:r>
            <a:r>
              <a:rPr lang="lv-LV" sz="2800" dirty="0" err="1" smtClean="0"/>
              <a:t>person</a:t>
            </a:r>
            <a:r>
              <a:rPr lang="lv-LV" sz="2800" dirty="0" smtClean="0"/>
              <a:t> </a:t>
            </a:r>
            <a:r>
              <a:rPr lang="lv-LV" sz="2800" dirty="0" err="1" smtClean="0"/>
              <a:t>did</a:t>
            </a:r>
            <a:r>
              <a:rPr lang="lv-LV" sz="2800" dirty="0" smtClean="0"/>
              <a:t> </a:t>
            </a:r>
            <a:r>
              <a:rPr lang="lv-LV" sz="2800" dirty="0" err="1" smtClean="0"/>
              <a:t>not</a:t>
            </a:r>
            <a:r>
              <a:rPr lang="lv-LV" sz="2800" dirty="0" smtClean="0"/>
              <a:t> </a:t>
            </a:r>
            <a:r>
              <a:rPr lang="lv-LV" sz="2800" dirty="0" err="1" smtClean="0"/>
              <a:t>like</a:t>
            </a:r>
            <a:r>
              <a:rPr lang="lv-LV" sz="2800" dirty="0" smtClean="0"/>
              <a:t> </a:t>
            </a:r>
            <a:r>
              <a:rPr lang="lv-LV" sz="2800" dirty="0" err="1" smtClean="0"/>
              <a:t>living</a:t>
            </a:r>
            <a:r>
              <a:rPr lang="lv-LV" sz="2800" dirty="0" smtClean="0"/>
              <a:t> </a:t>
            </a:r>
            <a:r>
              <a:rPr lang="lv-LV" sz="2800" dirty="0" err="1" smtClean="0"/>
              <a:t>with</a:t>
            </a:r>
            <a:r>
              <a:rPr lang="lv-LV" sz="2800" dirty="0" smtClean="0"/>
              <a:t> </a:t>
            </a:r>
            <a:r>
              <a:rPr lang="lv-LV" sz="2800" dirty="0" err="1" smtClean="0"/>
              <a:t>the</a:t>
            </a:r>
            <a:r>
              <a:rPr lang="lv-LV" sz="2800" dirty="0" smtClean="0"/>
              <a:t> </a:t>
            </a:r>
            <a:r>
              <a:rPr lang="lv-LV" sz="2800" dirty="0" err="1" smtClean="0"/>
              <a:t>host</a:t>
            </a:r>
            <a:r>
              <a:rPr lang="lv-LV" sz="2800" dirty="0" smtClean="0"/>
              <a:t> </a:t>
            </a:r>
            <a:r>
              <a:rPr lang="lv-LV" sz="2800" dirty="0" err="1" smtClean="0"/>
              <a:t>family</a:t>
            </a:r>
            <a:r>
              <a:rPr lang="lv-LV" sz="2800" dirty="0" smtClean="0"/>
              <a:t>.</a:t>
            </a:r>
          </a:p>
          <a:p>
            <a:r>
              <a:rPr lang="lv-LV" sz="2800" dirty="0" smtClean="0"/>
              <a:t>1 </a:t>
            </a:r>
            <a:r>
              <a:rPr lang="lv-LV" sz="2800" dirty="0" err="1" smtClean="0"/>
              <a:t>person</a:t>
            </a:r>
            <a:r>
              <a:rPr lang="lv-LV" sz="2800" dirty="0" smtClean="0"/>
              <a:t> </a:t>
            </a:r>
            <a:r>
              <a:rPr lang="lv-LV" sz="2800" dirty="0" err="1" smtClean="0"/>
              <a:t>did</a:t>
            </a:r>
            <a:r>
              <a:rPr lang="lv-LV" sz="2800" dirty="0" smtClean="0"/>
              <a:t> </a:t>
            </a:r>
            <a:r>
              <a:rPr lang="lv-LV" sz="2800" dirty="0" err="1" smtClean="0"/>
              <a:t>not</a:t>
            </a:r>
            <a:r>
              <a:rPr lang="lv-LV" sz="2800" dirty="0" smtClean="0"/>
              <a:t> </a:t>
            </a:r>
            <a:r>
              <a:rPr lang="lv-LV" sz="2800" dirty="0" err="1" smtClean="0"/>
              <a:t>like</a:t>
            </a:r>
            <a:r>
              <a:rPr lang="lv-LV" sz="2800" dirty="0" smtClean="0"/>
              <a:t> </a:t>
            </a:r>
            <a:r>
              <a:rPr lang="lv-LV" sz="2800" dirty="0" err="1" smtClean="0"/>
              <a:t>the</a:t>
            </a:r>
            <a:r>
              <a:rPr lang="lv-LV" sz="2800" dirty="0" smtClean="0"/>
              <a:t> </a:t>
            </a:r>
            <a:r>
              <a:rPr lang="lv-LV" sz="2800" dirty="0" err="1" smtClean="0"/>
              <a:t>activities</a:t>
            </a:r>
            <a:r>
              <a:rPr lang="lv-LV" sz="2800" dirty="0" smtClean="0"/>
              <a:t> </a:t>
            </a:r>
            <a:r>
              <a:rPr lang="lv-LV" sz="2800" dirty="0" err="1" smtClean="0"/>
              <a:t>realted</a:t>
            </a:r>
            <a:r>
              <a:rPr lang="lv-LV" sz="2800" dirty="0" smtClean="0"/>
              <a:t> to </a:t>
            </a:r>
            <a:r>
              <a:rPr lang="lv-LV" sz="2800" dirty="0" err="1" smtClean="0"/>
              <a:t>the</a:t>
            </a:r>
            <a:r>
              <a:rPr lang="lv-LV" sz="2800" dirty="0" smtClean="0"/>
              <a:t> </a:t>
            </a:r>
            <a:r>
              <a:rPr lang="lv-LV" sz="2800" dirty="0" err="1" smtClean="0"/>
              <a:t>project</a:t>
            </a:r>
            <a:r>
              <a:rPr lang="lv-LV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2461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would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students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like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to add to make the whole project more motivating and appealing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23339"/>
              </p:ext>
            </p:extLst>
          </p:nvPr>
        </p:nvGraphicFramePr>
        <p:xfrm>
          <a:off x="838199" y="1825625"/>
          <a:ext cx="10411691" cy="39319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0411691">
                  <a:extLst>
                    <a:ext uri="{9D8B030D-6E8A-4147-A177-3AD203B41FA5}">
                      <a16:colId xmlns:a16="http://schemas.microsoft.com/office/drawing/2014/main" val="431777188"/>
                    </a:ext>
                  </a:extLst>
                </a:gridCol>
              </a:tblGrid>
              <a:tr h="42438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To have activities with families</a:t>
                      </a:r>
                      <a:r>
                        <a:rPr lang="lv-LV" sz="2400" dirty="0" smtClean="0"/>
                        <a:t>; </a:t>
                      </a:r>
                      <a:r>
                        <a:rPr lang="en-GB" sz="2400" dirty="0" smtClean="0"/>
                        <a:t>more time to spend with the host family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87861"/>
                  </a:ext>
                </a:extLst>
              </a:tr>
              <a:tr h="42438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More trips around the area.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595757"/>
                  </a:ext>
                </a:extLst>
              </a:tr>
              <a:tr h="42438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 wanted to learn more Catalan and Spanish language.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88894"/>
                  </a:ext>
                </a:extLst>
              </a:tr>
              <a:tr h="42438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Maybe more fun </a:t>
                      </a:r>
                      <a:r>
                        <a:rPr lang="lv-LV" sz="2400" dirty="0" err="1" smtClean="0"/>
                        <a:t>atractions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695148"/>
                  </a:ext>
                </a:extLst>
              </a:tr>
              <a:tr h="73249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Stay more time </a:t>
                      </a:r>
                      <a:r>
                        <a:rPr lang="lv-LV" sz="2400" dirty="0" smtClean="0"/>
                        <a:t> (</a:t>
                      </a:r>
                      <a:r>
                        <a:rPr lang="lv-LV" sz="2400" dirty="0" err="1" smtClean="0"/>
                        <a:t>longer</a:t>
                      </a:r>
                      <a:r>
                        <a:rPr lang="lv-LV" sz="2400" dirty="0" smtClean="0"/>
                        <a:t> </a:t>
                      </a:r>
                      <a:r>
                        <a:rPr lang="lv-LV" sz="2400" dirty="0" err="1" smtClean="0"/>
                        <a:t>time</a:t>
                      </a:r>
                      <a:r>
                        <a:rPr lang="lv-LV" sz="2400" dirty="0" smtClean="0"/>
                        <a:t> </a:t>
                      </a:r>
                      <a:r>
                        <a:rPr lang="lv-LV" sz="2400" dirty="0" err="1" smtClean="0"/>
                        <a:t>abroad</a:t>
                      </a:r>
                      <a:r>
                        <a:rPr lang="lv-LV" sz="2400" dirty="0" smtClean="0"/>
                        <a:t>). </a:t>
                      </a:r>
                      <a:r>
                        <a:rPr lang="en-GB" sz="2400" dirty="0" smtClean="0"/>
                        <a:t>Making exchange longer to get to know more people and experience more.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93842"/>
                  </a:ext>
                </a:extLst>
              </a:tr>
              <a:tr h="42438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More activities</a:t>
                      </a:r>
                      <a:r>
                        <a:rPr lang="lv-LV" sz="2400" dirty="0" smtClean="0"/>
                        <a:t>; </a:t>
                      </a:r>
                      <a:r>
                        <a:rPr lang="lv-LV" sz="2400" dirty="0" err="1" smtClean="0"/>
                        <a:t>more</a:t>
                      </a:r>
                      <a:r>
                        <a:rPr lang="lv-LV" sz="2400" dirty="0" smtClean="0"/>
                        <a:t> </a:t>
                      </a:r>
                      <a:r>
                        <a:rPr lang="lv-LV" sz="2400" dirty="0" err="1" smtClean="0"/>
                        <a:t>group</a:t>
                      </a:r>
                      <a:r>
                        <a:rPr lang="lv-LV" sz="2400" dirty="0" smtClean="0"/>
                        <a:t> </a:t>
                      </a:r>
                      <a:r>
                        <a:rPr lang="lv-LV" sz="2400" dirty="0" err="1" smtClean="0"/>
                        <a:t>bonding</a:t>
                      </a:r>
                      <a:r>
                        <a:rPr lang="lv-LV" sz="2400" dirty="0" smtClean="0"/>
                        <a:t> </a:t>
                      </a:r>
                      <a:r>
                        <a:rPr lang="lv-LV" sz="2400" dirty="0" err="1" smtClean="0"/>
                        <a:t>activities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657976"/>
                  </a:ext>
                </a:extLst>
              </a:tr>
              <a:tr h="732492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Maybe some prizes for the best workshop team so everyone is 100% in and doing everything thing to make the best work.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76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17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Host</a:t>
            </a:r>
            <a:r>
              <a:rPr lang="lv-LV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lv-LV" dirty="0" err="1" smtClean="0">
                <a:solidFill>
                  <a:schemeClr val="accent6">
                    <a:lumMod val="75000"/>
                  </a:schemeClr>
                </a:solidFill>
              </a:rPr>
              <a:t>families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6982"/>
            <a:ext cx="10515600" cy="4809981"/>
          </a:xfrm>
        </p:spPr>
        <p:txBody>
          <a:bodyPr/>
          <a:lstStyle/>
          <a:p>
            <a:pPr marL="0" indent="0">
              <a:buNone/>
            </a:pPr>
            <a:r>
              <a:rPr lang="lv-LV" dirty="0" err="1" smtClean="0"/>
              <a:t>During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exchange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students </a:t>
            </a:r>
            <a:r>
              <a:rPr lang="lv-LV" dirty="0" err="1" smtClean="0"/>
              <a:t>lived</a:t>
            </a:r>
            <a:r>
              <a:rPr lang="lv-LV" dirty="0" smtClean="0"/>
              <a:t> </a:t>
            </a:r>
            <a:r>
              <a:rPr lang="lv-LV" dirty="0" err="1" smtClean="0"/>
              <a:t>in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families</a:t>
            </a:r>
            <a:r>
              <a:rPr lang="lv-LV" dirty="0" smtClean="0"/>
              <a:t>.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Latvian</a:t>
            </a:r>
            <a:r>
              <a:rPr lang="lv-LV" dirty="0" smtClean="0"/>
              <a:t> students it </a:t>
            </a:r>
            <a:r>
              <a:rPr lang="lv-LV" dirty="0" err="1" smtClean="0"/>
              <a:t>was</a:t>
            </a:r>
            <a:r>
              <a:rPr lang="lv-LV" dirty="0" smtClean="0"/>
              <a:t> </a:t>
            </a:r>
            <a:r>
              <a:rPr lang="lv-LV" dirty="0" err="1" smtClean="0"/>
              <a:t>something</a:t>
            </a:r>
            <a:r>
              <a:rPr lang="lv-LV" dirty="0" smtClean="0"/>
              <a:t> </a:t>
            </a:r>
            <a:r>
              <a:rPr lang="lv-LV" dirty="0" err="1" smtClean="0"/>
              <a:t>new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they</a:t>
            </a:r>
            <a:r>
              <a:rPr lang="lv-LV" dirty="0" smtClean="0"/>
              <a:t> </a:t>
            </a:r>
            <a:r>
              <a:rPr lang="lv-LV" dirty="0" err="1" smtClean="0"/>
              <a:t>were</a:t>
            </a:r>
            <a:r>
              <a:rPr lang="lv-LV" dirty="0" smtClean="0"/>
              <a:t> </a:t>
            </a:r>
            <a:r>
              <a:rPr lang="lv-LV" dirty="0" err="1" smtClean="0"/>
              <a:t>rather</a:t>
            </a:r>
            <a:r>
              <a:rPr lang="lv-LV" dirty="0" smtClean="0"/>
              <a:t> </a:t>
            </a:r>
            <a:r>
              <a:rPr lang="lv-LV" dirty="0" err="1" smtClean="0"/>
              <a:t>scared</a:t>
            </a:r>
            <a:r>
              <a:rPr lang="lv-LV" dirty="0" smtClean="0"/>
              <a:t>. </a:t>
            </a: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Did you have a positive experience with the host family?</a:t>
            </a:r>
            <a:endParaRPr lang="lv-LV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err="1" smtClean="0"/>
              <a:t>At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end</a:t>
            </a:r>
            <a:r>
              <a:rPr lang="lv-LV" dirty="0" smtClean="0"/>
              <a:t> it </a:t>
            </a:r>
            <a:r>
              <a:rPr lang="lv-LV" dirty="0" err="1" smtClean="0"/>
              <a:t>turned</a:t>
            </a:r>
            <a:r>
              <a:rPr lang="lv-LV" dirty="0" smtClean="0"/>
              <a:t> </a:t>
            </a:r>
            <a:r>
              <a:rPr lang="lv-LV" dirty="0" err="1" smtClean="0"/>
              <a:t>out</a:t>
            </a:r>
            <a:r>
              <a:rPr lang="lv-LV" dirty="0" smtClean="0"/>
              <a:t> to </a:t>
            </a:r>
            <a:r>
              <a:rPr lang="lv-LV" dirty="0" err="1" smtClean="0"/>
              <a:t>be</a:t>
            </a:r>
            <a:r>
              <a:rPr lang="lv-LV" dirty="0" smtClean="0"/>
              <a:t> a </a:t>
            </a:r>
            <a:r>
              <a:rPr lang="lv-LV" dirty="0" err="1" smtClean="0"/>
              <a:t>positive</a:t>
            </a:r>
            <a:r>
              <a:rPr lang="lv-LV" dirty="0" smtClean="0"/>
              <a:t> </a:t>
            </a:r>
            <a:r>
              <a:rPr lang="lv-LV" dirty="0" err="1" smtClean="0"/>
              <a:t>experience</a:t>
            </a:r>
            <a:r>
              <a:rPr lang="lv-LV" dirty="0"/>
              <a:t> </a:t>
            </a:r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most</a:t>
            </a:r>
            <a:r>
              <a:rPr lang="lv-LV" dirty="0"/>
              <a:t> </a:t>
            </a:r>
            <a:r>
              <a:rPr lang="lv-LV" dirty="0" err="1" smtClean="0"/>
              <a:t>Spanish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Latvian</a:t>
            </a:r>
            <a:r>
              <a:rPr lang="lv-LV" dirty="0" smtClean="0"/>
              <a:t> students.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275" t="7801" r="1558" b="-1752"/>
          <a:stretch/>
        </p:blipFill>
        <p:spPr>
          <a:xfrm>
            <a:off x="3001818" y="2692545"/>
            <a:ext cx="4979994" cy="19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4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789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eTwinning project FES &amp; 2019 FES Erasmus+KA229  End-of-Project Assessment</vt:lpstr>
      <vt:lpstr>Description</vt:lpstr>
      <vt:lpstr>Results </vt:lpstr>
      <vt:lpstr>Results </vt:lpstr>
      <vt:lpstr>What is it that you value the most of the experience?</vt:lpstr>
      <vt:lpstr>What, in your opinion, was the best of the exchange?</vt:lpstr>
      <vt:lpstr>What was the less interesting activities of the exchange?</vt:lpstr>
      <vt:lpstr>What would the students like to add to make the whole project more motivating and appealing?</vt:lpstr>
      <vt:lpstr>Host families</vt:lpstr>
      <vt:lpstr>Friends</vt:lpstr>
      <vt:lpstr>Memories</vt:lpstr>
      <vt:lpstr>Finally</vt:lpstr>
      <vt:lpstr>Thinking about 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project FES &amp; 2019 FES Erasmus+229  End-of-Project Assessment</dc:title>
  <dc:creator>Liene Lace</dc:creator>
  <cp:lastModifiedBy>Liene Lace</cp:lastModifiedBy>
  <cp:revision>17</cp:revision>
  <dcterms:created xsi:type="dcterms:W3CDTF">2021-07-09T08:33:09Z</dcterms:created>
  <dcterms:modified xsi:type="dcterms:W3CDTF">2021-07-09T10:57:54Z</dcterms:modified>
</cp:coreProperties>
</file>