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72" r:id="rId8"/>
    <p:sldId id="263" r:id="rId9"/>
    <p:sldId id="267" r:id="rId10"/>
    <p:sldId id="264" r:id="rId11"/>
    <p:sldId id="273" r:id="rId12"/>
    <p:sldId id="268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66"/>
    <a:srgbClr val="ECF1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3CC8-F38B-48A6-839E-58549968D54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1983-2254-4D85-AF78-BFD895A7A4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8BD87-4C1D-4071-926A-1CA7BE4D22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7CE5-7478-4055-AA4D-DA42121EDD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03AA-6E38-4385-802E-0EA6B7A771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25A5-0005-473C-BE12-23CE239AAA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6BB4B-FC7C-4D5A-AAC0-8DED0BACEA3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5D2D-F9A7-4E3A-8D6E-9431978680F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1E68-67BC-4131-B8C1-25F8325E7A6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959F-E1BC-4C4F-BD62-11D56A2456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7CC36-D099-434A-BF0E-B720F81415C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over dir="l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7AFC47-B44C-4516-969D-50222580462B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  <p:sndAc>
      <p:stSnd>
        <p:snd r:embed="rId13" name="click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latforma.pl/fotografia/it/1518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0/XN_Cytisus_scoparius_00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Carta"/>
          <p:cNvSpPr>
            <a:spLocks noChangeArrowheads="1" noChangeShapeType="1" noTextEdit="1"/>
          </p:cNvSpPr>
          <p:nvPr/>
        </p:nvSpPr>
        <p:spPr bwMode="auto">
          <a:xfrm>
            <a:off x="1763688" y="2564904"/>
            <a:ext cx="5760169" cy="129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21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ETNA PARK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47664" y="4797152"/>
            <a:ext cx="6768752" cy="935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3"/>
              </a:avLst>
            </a:prstTxWarp>
          </a:bodyPr>
          <a:lstStyle/>
          <a:p>
            <a:pPr algn="ctr"/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Circolo didattico S.G. Bosco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Biancavilla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CT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5" name="WordArt 7" descr="Linee verticali ravvicinate"/>
          <p:cNvSpPr>
            <a:spLocks noChangeArrowheads="1" noChangeShapeType="1" noTextEdit="1"/>
          </p:cNvSpPr>
          <p:nvPr/>
        </p:nvSpPr>
        <p:spPr bwMode="auto">
          <a:xfrm>
            <a:off x="1619672" y="620688"/>
            <a:ext cx="6372374" cy="13682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t-IT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Respect</a:t>
            </a:r>
            <a:r>
              <a:rPr lang="it-IT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nature</a:t>
            </a:r>
            <a:endParaRPr lang="it-IT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8052006(0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025"/>
            <a:ext cx="9144000" cy="6784975"/>
          </a:xfrm>
          <a:prstGeom prst="rect">
            <a:avLst/>
          </a:prstGeom>
          <a:noFill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4213" y="404813"/>
            <a:ext cx="2232025" cy="1152525"/>
          </a:xfrm>
          <a:prstGeom prst="wedgeEllipseCallout">
            <a:avLst>
              <a:gd name="adj1" fmla="val 65435"/>
              <a:gd name="adj2" fmla="val 4518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Monte  rosso Red mountain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mostra%2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403350" y="32131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95513" y="5373688"/>
            <a:ext cx="3529012" cy="11509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Plants  in my school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913" y="2420938"/>
            <a:ext cx="6264275" cy="2736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END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87675" y="5734050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SCUOLA ELEMENTARE” SAN GIOVANNI BOSCO BIANCAVILLA CT” ANNO 2008/2009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052006(0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88"/>
            <a:ext cx="9144000" cy="6856412"/>
          </a:xfrm>
          <a:prstGeom prst="rect">
            <a:avLst/>
          </a:prstGeom>
          <a:noFill/>
        </p:spPr>
      </p:pic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971550" y="5373688"/>
            <a:ext cx="4608513" cy="10795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A BEAUTIFUL VIEW FRON TAORMINA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411413" y="476250"/>
            <a:ext cx="1655762" cy="9366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ETNA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364163" y="765175"/>
            <a:ext cx="3455987" cy="1728788"/>
          </a:xfrm>
          <a:prstGeom prst="cloudCallout">
            <a:avLst>
              <a:gd name="adj1" fmla="val -24278"/>
              <a:gd name="adj2" fmla="val 75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TAORMINA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08052006(0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3613"/>
            <a:ext cx="9144000" cy="7978776"/>
          </a:xfrm>
          <a:prstGeom prst="rect">
            <a:avLst/>
          </a:prstGeom>
          <a:noFill/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411413" y="3716338"/>
            <a:ext cx="4248150" cy="28082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b="1"/>
              <a:t>It’ is a beautiful day</a:t>
            </a:r>
          </a:p>
          <a:p>
            <a:pPr algn="ctr"/>
            <a:r>
              <a:rPr lang="it-IT" sz="2400" b="1"/>
              <a:t>We have a school  trip 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08052006(00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2313" cy="711835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6" name="Picture 8" descr="08052006(007)"/>
          <p:cNvPicPr>
            <a:picLocks noChangeAspect="1" noChangeArrowheads="1"/>
          </p:cNvPicPr>
          <p:nvPr/>
        </p:nvPicPr>
        <p:blipFill>
          <a:blip r:embed="rId4" cstate="print"/>
          <a:srcRect l="25607" t="13658" r="14549" b="25833"/>
          <a:stretch>
            <a:fillRect/>
          </a:stretch>
        </p:blipFill>
        <p:spPr bwMode="auto">
          <a:xfrm>
            <a:off x="0" y="0"/>
            <a:ext cx="3492500" cy="26479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331913" y="4797425"/>
            <a:ext cx="6911975" cy="16557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SOUND, SMELL COLOUR AROUND THE BIG ETNA PARK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8052006(0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959225" y="4652963"/>
            <a:ext cx="5184775" cy="14398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43438" y="508476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This is a tipical plant: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7164388" y="620713"/>
            <a:ext cx="1547812" cy="1008062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ginestra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539750" y="1125538"/>
            <a:ext cx="2447925" cy="1152525"/>
          </a:xfrm>
          <a:prstGeom prst="wedgeEllipseCallout">
            <a:avLst>
              <a:gd name="adj1" fmla="val -64981"/>
              <a:gd name="adj2" fmla="val 7658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Finocchio selvatico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8052006(0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042988" y="2708275"/>
            <a:ext cx="1873250" cy="1008063"/>
          </a:xfrm>
          <a:prstGeom prst="wedgeEllipseCallout">
            <a:avLst>
              <a:gd name="adj1" fmla="val 70931"/>
              <a:gd name="adj2" fmla="val 59449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pino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l cardo - Cardu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268538" y="0"/>
            <a:ext cx="2159000" cy="1079500"/>
          </a:xfrm>
          <a:prstGeom prst="wedgeEllipseCallout">
            <a:avLst>
              <a:gd name="adj1" fmla="val 70810"/>
              <a:gd name="adj2" fmla="val 8720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CARDO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8052006(0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08052006(00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3932238"/>
            <a:ext cx="3902075" cy="292576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File:XN Cytisus scoparius 00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9" name="Picture 7" descr="gines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452938"/>
            <a:ext cx="3203575" cy="2405062"/>
          </a:xfrm>
          <a:prstGeom prst="rect">
            <a:avLst/>
          </a:prstGeom>
          <a:solidFill>
            <a:srgbClr val="00CC00"/>
          </a:solidFill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692275" y="3500438"/>
            <a:ext cx="2305050" cy="936625"/>
          </a:xfrm>
          <a:prstGeom prst="wedgeEllipseCallout">
            <a:avLst>
              <a:gd name="adj1" fmla="val 72796"/>
              <a:gd name="adj2" fmla="val 6559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/>
              <a:t>GINESTRA</a:t>
            </a:r>
          </a:p>
        </p:txBody>
      </p:sp>
    </p:spTree>
  </p:cSld>
  <p:clrMapOvr>
    <a:masterClrMapping/>
  </p:clrMapOvr>
  <p:transition>
    <p:cover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O ETNA">
  <a:themeElements>
    <a:clrScheme name="PARCO ET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CO ET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CO ET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O ET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O ET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O ET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O ET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O ET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O ET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PARCO ETNA</Template>
  <TotalTime>22</TotalTime>
  <Words>70</Words>
  <Application>Microsoft Office PowerPoint</Application>
  <PresentationFormat>Presentazione su schermo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Arial</vt:lpstr>
      <vt:lpstr>PARCO ETNA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Amministratore</dc:creator>
  <cp:lastModifiedBy>maria scarcipino</cp:lastModifiedBy>
  <cp:revision>3</cp:revision>
  <dcterms:created xsi:type="dcterms:W3CDTF">2009-06-07T14:27:41Z</dcterms:created>
  <dcterms:modified xsi:type="dcterms:W3CDTF">2018-05-07T21:16:22Z</dcterms:modified>
</cp:coreProperties>
</file>