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4" r:id="rId6"/>
    <p:sldId id="260" r:id="rId7"/>
    <p:sldId id="266" r:id="rId8"/>
    <p:sldId id="268" r:id="rId9"/>
    <p:sldId id="265" r:id="rId10"/>
    <p:sldId id="267" r:id="rId11"/>
    <p:sldId id="261" r:id="rId12"/>
    <p:sldId id="262" r:id="rId13"/>
    <p:sldId id="263" r:id="rId14"/>
    <p:sldId id="273" r:id="rId15"/>
    <p:sldId id="269" r:id="rId16"/>
    <p:sldId id="274" r:id="rId17"/>
    <p:sldId id="270" r:id="rId18"/>
    <p:sldId id="271" r:id="rId19"/>
    <p:sldId id="27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28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2" d="100"/>
          <a:sy n="92" d="100"/>
        </p:scale>
        <p:origin x="90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C5243-181A-4537-9353-85271CF7D8C1}" type="datetimeFigureOut">
              <a:rPr lang="en-GB" smtClean="0"/>
              <a:t>05/02/2018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ECB73-0304-48C0-B1C7-925B63EDC9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6844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C5243-181A-4537-9353-85271CF7D8C1}" type="datetimeFigureOut">
              <a:rPr lang="en-GB" smtClean="0"/>
              <a:t>05/02/2018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ECB73-0304-48C0-B1C7-925B63EDC9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009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C5243-181A-4537-9353-85271CF7D8C1}" type="datetimeFigureOut">
              <a:rPr lang="en-GB" smtClean="0"/>
              <a:t>05/02/2018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ECB73-0304-48C0-B1C7-925B63EDC9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3284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C5243-181A-4537-9353-85271CF7D8C1}" type="datetimeFigureOut">
              <a:rPr lang="en-GB" smtClean="0"/>
              <a:t>05/02/2018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ECB73-0304-48C0-B1C7-925B63EDC9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28124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C5243-181A-4537-9353-85271CF7D8C1}" type="datetimeFigureOut">
              <a:rPr lang="en-GB" smtClean="0"/>
              <a:t>05/02/2018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ECB73-0304-48C0-B1C7-925B63EDC9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66286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C5243-181A-4537-9353-85271CF7D8C1}" type="datetimeFigureOut">
              <a:rPr lang="en-GB" smtClean="0"/>
              <a:t>05/02/2018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ECB73-0304-48C0-B1C7-925B63EDC9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5709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C5243-181A-4537-9353-85271CF7D8C1}" type="datetimeFigureOut">
              <a:rPr lang="en-GB" smtClean="0"/>
              <a:t>05/02/2018</a:t>
            </a:fld>
            <a:endParaRPr lang="en-GB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ECB73-0304-48C0-B1C7-925B63EDC9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34229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C5243-181A-4537-9353-85271CF7D8C1}" type="datetimeFigureOut">
              <a:rPr lang="en-GB" smtClean="0"/>
              <a:t>05/02/2018</a:t>
            </a:fld>
            <a:endParaRPr lang="en-GB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ECB73-0304-48C0-B1C7-925B63EDC9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5085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C5243-181A-4537-9353-85271CF7D8C1}" type="datetimeFigureOut">
              <a:rPr lang="en-GB" smtClean="0"/>
              <a:t>05/02/2018</a:t>
            </a:fld>
            <a:endParaRPr lang="en-GB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ECB73-0304-48C0-B1C7-925B63EDC9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7330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C5243-181A-4537-9353-85271CF7D8C1}" type="datetimeFigureOut">
              <a:rPr lang="en-GB" smtClean="0"/>
              <a:t>05/02/2018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ECB73-0304-48C0-B1C7-925B63EDC9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36226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C5243-181A-4537-9353-85271CF7D8C1}" type="datetimeFigureOut">
              <a:rPr lang="en-GB" smtClean="0"/>
              <a:t>05/02/2018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ECB73-0304-48C0-B1C7-925B63EDC9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0998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7C5243-181A-4537-9353-85271CF7D8C1}" type="datetimeFigureOut">
              <a:rPr lang="en-GB" smtClean="0"/>
              <a:t>05/02/2018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9ECB73-0304-48C0-B1C7-925B63EDC9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2564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z/maps/@50.0799343,14.5036658,18.49z?hl=cs" TargetMode="External"/><Relationship Id="rId2" Type="http://schemas.openxmlformats.org/officeDocument/2006/relationships/hyperlink" Target="https://mapy.cz/zakladni?x=15.6252330&amp;y=49.8022514&amp;z=8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965200"/>
            <a:ext cx="12192000" cy="2387600"/>
          </a:xfrm>
        </p:spPr>
        <p:txBody>
          <a:bodyPr>
            <a:noAutofit/>
          </a:bodyPr>
          <a:lstStyle/>
          <a:p>
            <a:r>
              <a:rPr lang="cs-CZ" sz="8800" dirty="0" err="1" smtClean="0">
                <a:solidFill>
                  <a:srgbClr val="2C28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</a:t>
            </a:r>
            <a:r>
              <a:rPr lang="cs-CZ" sz="8800" dirty="0" smtClean="0">
                <a:solidFill>
                  <a:srgbClr val="2C28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8800" dirty="0" err="1" smtClean="0">
                <a:solidFill>
                  <a:srgbClr val="2C28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</a:t>
            </a:r>
            <a:r>
              <a:rPr lang="cs-CZ" sz="8800" dirty="0" smtClean="0">
                <a:solidFill>
                  <a:srgbClr val="2C28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Prague</a:t>
            </a:r>
            <a:endParaRPr lang="en-GB" sz="8800" dirty="0">
              <a:solidFill>
                <a:srgbClr val="2C28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3076" name="Picture 4" descr="Související obr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225" y="3957638"/>
            <a:ext cx="7143750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4189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English</a:t>
            </a:r>
            <a:r>
              <a:rPr lang="cs-CZ" dirty="0" smtClean="0"/>
              <a:t> IT LAB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47466"/>
            <a:ext cx="10515600" cy="4107656"/>
          </a:xfrm>
        </p:spPr>
      </p:pic>
    </p:spTree>
    <p:extLst>
      <p:ext uri="{BB962C8B-B14F-4D97-AF65-F5344CB8AC3E}">
        <p14:creationId xmlns:p14="http://schemas.microsoft.com/office/powerpoint/2010/main" val="51199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Electronic</a:t>
            </a:r>
            <a:r>
              <a:rPr lang="cs-CZ" dirty="0" smtClean="0"/>
              <a:t> LAB</a:t>
            </a:r>
            <a:endParaRPr lang="en-GB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372" y="1825625"/>
            <a:ext cx="9733256" cy="4351338"/>
          </a:xfrm>
        </p:spPr>
      </p:pic>
    </p:spTree>
    <p:extLst>
      <p:ext uri="{BB962C8B-B14F-4D97-AF65-F5344CB8AC3E}">
        <p14:creationId xmlns:p14="http://schemas.microsoft.com/office/powerpoint/2010/main" val="1340155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LAB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electronic</a:t>
            </a:r>
            <a:r>
              <a:rPr lang="cs-CZ" dirty="0" smtClean="0"/>
              <a:t> </a:t>
            </a:r>
            <a:r>
              <a:rPr lang="cs-CZ" dirty="0" err="1" smtClean="0"/>
              <a:t>measurement</a:t>
            </a:r>
            <a:r>
              <a:rPr lang="cs-CZ" dirty="0" smtClean="0"/>
              <a:t> </a:t>
            </a:r>
            <a:endParaRPr lang="en-GB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768" y="1825625"/>
            <a:ext cx="10362464" cy="4351338"/>
          </a:xfrm>
        </p:spPr>
      </p:pic>
    </p:spTree>
    <p:extLst>
      <p:ext uri="{BB962C8B-B14F-4D97-AF65-F5344CB8AC3E}">
        <p14:creationId xmlns:p14="http://schemas.microsoft.com/office/powerpoint/2010/main" val="2017976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Soldering</a:t>
            </a:r>
            <a:r>
              <a:rPr lang="cs-CZ" dirty="0" smtClean="0"/>
              <a:t> LAB</a:t>
            </a:r>
            <a:endParaRPr lang="en-GB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221" y="1825625"/>
            <a:ext cx="8785558" cy="4351338"/>
          </a:xfrm>
        </p:spPr>
      </p:pic>
    </p:spTree>
    <p:extLst>
      <p:ext uri="{BB962C8B-B14F-4D97-AF65-F5344CB8AC3E}">
        <p14:creationId xmlns:p14="http://schemas.microsoft.com/office/powerpoint/2010/main" val="2079998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That</a:t>
            </a:r>
            <a:r>
              <a:rPr lang="cs-CZ" dirty="0" smtClean="0"/>
              <a:t> </a:t>
            </a:r>
            <a:r>
              <a:rPr lang="cs-CZ" dirty="0" err="1" smtClean="0"/>
              <a:t>was</a:t>
            </a:r>
            <a:r>
              <a:rPr lang="cs-CZ" dirty="0" smtClean="0"/>
              <a:t> </a:t>
            </a:r>
            <a:r>
              <a:rPr lang="cs-CZ" dirty="0" err="1" smtClean="0"/>
              <a:t>our</a:t>
            </a:r>
            <a:r>
              <a:rPr lang="cs-CZ" dirty="0" smtClean="0"/>
              <a:t> </a:t>
            </a:r>
            <a:r>
              <a:rPr lang="cs-CZ" dirty="0" err="1" smtClean="0"/>
              <a:t>school</a:t>
            </a:r>
            <a:r>
              <a:rPr lang="cs-CZ" dirty="0" smtClean="0"/>
              <a:t> </a:t>
            </a:r>
            <a:r>
              <a:rPr lang="cs-CZ" dirty="0" err="1"/>
              <a:t>building</a:t>
            </a:r>
            <a:endParaRPr lang="en-GB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2048669"/>
            <a:ext cx="9505950" cy="4324350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812" y="474266"/>
            <a:ext cx="4181475" cy="279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572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Our</a:t>
            </a:r>
            <a:r>
              <a:rPr lang="cs-CZ" dirty="0" smtClean="0"/>
              <a:t> </a:t>
            </a:r>
            <a:r>
              <a:rPr lang="cs-CZ" dirty="0" err="1" smtClean="0"/>
              <a:t>school</a:t>
            </a:r>
            <a:r>
              <a:rPr lang="cs-CZ" dirty="0" smtClean="0"/>
              <a:t> </a:t>
            </a:r>
            <a:r>
              <a:rPr lang="cs-CZ" dirty="0" err="1" smtClean="0"/>
              <a:t>buiding</a:t>
            </a:r>
            <a:r>
              <a:rPr lang="cs-CZ" dirty="0" smtClean="0"/>
              <a:t> in </a:t>
            </a:r>
            <a:r>
              <a:rPr lang="cs-CZ" dirty="0" err="1" smtClean="0"/>
              <a:t>summer</a:t>
            </a:r>
            <a:r>
              <a:rPr lang="cs-CZ" dirty="0" smtClean="0"/>
              <a:t> 2017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035" y="1825625"/>
            <a:ext cx="9077929" cy="4351338"/>
          </a:xfrm>
        </p:spPr>
      </p:pic>
    </p:spTree>
    <p:extLst>
      <p:ext uri="{BB962C8B-B14F-4D97-AF65-F5344CB8AC3E}">
        <p14:creationId xmlns:p14="http://schemas.microsoft.com/office/powerpoint/2010/main" val="3066209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Our</a:t>
            </a:r>
            <a:r>
              <a:rPr lang="cs-CZ" dirty="0"/>
              <a:t> </a:t>
            </a:r>
            <a:r>
              <a:rPr lang="cs-CZ" dirty="0" err="1"/>
              <a:t>current</a:t>
            </a:r>
            <a:r>
              <a:rPr lang="cs-CZ" dirty="0"/>
              <a:t> </a:t>
            </a:r>
            <a:r>
              <a:rPr lang="cs-CZ" dirty="0" err="1" smtClean="0"/>
              <a:t>school</a:t>
            </a:r>
            <a:r>
              <a:rPr lang="cs-CZ" dirty="0" smtClean="0"/>
              <a:t> </a:t>
            </a:r>
            <a:r>
              <a:rPr lang="cs-CZ" dirty="0" err="1" smtClean="0"/>
              <a:t>building</a:t>
            </a:r>
            <a:endParaRPr lang="en-GB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550" y="1390650"/>
            <a:ext cx="9105900" cy="529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950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The</a:t>
            </a:r>
            <a:r>
              <a:rPr lang="cs-CZ" dirty="0" smtClean="0"/>
              <a:t> End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Výsledek obrázku pro the en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4477" y="0"/>
            <a:ext cx="1334095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197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549" y="0"/>
            <a:ext cx="12574999" cy="6778976"/>
          </a:xfrm>
        </p:spPr>
      </p:pic>
    </p:spTree>
    <p:extLst>
      <p:ext uri="{BB962C8B-B14F-4D97-AF65-F5344CB8AC3E}">
        <p14:creationId xmlns:p14="http://schemas.microsoft.com/office/powerpoint/2010/main" val="3889080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By Vojtěch </a:t>
            </a:r>
            <a:r>
              <a:rPr lang="cs-CZ" dirty="0" err="1" smtClean="0"/>
              <a:t>Hupcej</a:t>
            </a:r>
            <a:r>
              <a:rPr lang="cs-CZ" dirty="0" smtClean="0"/>
              <a:t> E3A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Pictures</a:t>
            </a:r>
            <a:r>
              <a:rPr lang="cs-CZ" dirty="0" smtClean="0"/>
              <a:t> </a:t>
            </a:r>
            <a:r>
              <a:rPr lang="cs-CZ" dirty="0" err="1" smtClean="0"/>
              <a:t>used</a:t>
            </a:r>
            <a:r>
              <a:rPr lang="cs-CZ" dirty="0" smtClean="0"/>
              <a:t> </a:t>
            </a:r>
            <a:r>
              <a:rPr lang="cs-CZ" dirty="0" err="1" smtClean="0"/>
              <a:t>from</a:t>
            </a:r>
            <a:r>
              <a:rPr lang="cs-CZ" dirty="0" smtClean="0"/>
              <a:t>:</a:t>
            </a:r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dirty="0" smtClean="0"/>
              <a:t>mapy.cz ---</a:t>
            </a:r>
            <a:r>
              <a:rPr lang="cs-CZ" dirty="0">
                <a:sym typeface="Wingdings" panose="05000000000000000000" pitchFamily="2" charset="2"/>
              </a:rPr>
              <a:t>&gt; </a:t>
            </a:r>
            <a:r>
              <a:rPr lang="cs-CZ" dirty="0">
                <a:sym typeface="Wingdings" panose="05000000000000000000" pitchFamily="2" charset="2"/>
                <a:hlinkClick r:id="rId2"/>
              </a:rPr>
              <a:t>https://</a:t>
            </a:r>
            <a:r>
              <a:rPr lang="cs-CZ" dirty="0" smtClean="0">
                <a:sym typeface="Wingdings" panose="05000000000000000000" pitchFamily="2" charset="2"/>
                <a:hlinkClick r:id="rId2"/>
              </a:rPr>
              <a:t>mapy.cz/zakladni?x=15.6252330&amp;y=49.8022514&amp;z=8</a:t>
            </a:r>
            <a:endParaRPr lang="cs-CZ" dirty="0" smtClean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cs-CZ" dirty="0" smtClean="0">
                <a:sym typeface="Wingdings" panose="05000000000000000000" pitchFamily="2" charset="2"/>
              </a:rPr>
              <a:t>	</a:t>
            </a:r>
          </a:p>
          <a:p>
            <a:pPr marL="0" indent="0">
              <a:buNone/>
            </a:pPr>
            <a:r>
              <a:rPr lang="cs-CZ" dirty="0">
                <a:sym typeface="Wingdings" panose="05000000000000000000" pitchFamily="2" charset="2"/>
              </a:rPr>
              <a:t>	</a:t>
            </a:r>
            <a:r>
              <a:rPr lang="cs-CZ" dirty="0" err="1" smtClean="0">
                <a:sym typeface="Wingdings" panose="05000000000000000000" pitchFamily="2" charset="2"/>
              </a:rPr>
              <a:t>google</a:t>
            </a:r>
            <a:r>
              <a:rPr lang="cs-CZ" dirty="0" smtClean="0">
                <a:sym typeface="Wingdings" panose="05000000000000000000" pitchFamily="2" charset="2"/>
              </a:rPr>
              <a:t> </a:t>
            </a:r>
            <a:r>
              <a:rPr lang="cs-CZ" dirty="0" err="1" smtClean="0">
                <a:sym typeface="Wingdings" panose="05000000000000000000" pitchFamily="2" charset="2"/>
              </a:rPr>
              <a:t>streetview</a:t>
            </a:r>
            <a:r>
              <a:rPr lang="cs-CZ" dirty="0">
                <a:sym typeface="Wingdings" panose="05000000000000000000" pitchFamily="2" charset="2"/>
              </a:rPr>
              <a:t> ---&gt; </a:t>
            </a:r>
            <a:r>
              <a:rPr lang="cs-CZ" dirty="0">
                <a:sym typeface="Wingdings" panose="05000000000000000000" pitchFamily="2" charset="2"/>
                <a:hlinkClick r:id="rId3"/>
              </a:rPr>
              <a:t>https://www.google.cz/maps/@</a:t>
            </a:r>
            <a:r>
              <a:rPr lang="cs-CZ" dirty="0" smtClean="0">
                <a:sym typeface="Wingdings" panose="05000000000000000000" pitchFamily="2" charset="2"/>
                <a:hlinkClick r:id="rId3"/>
              </a:rPr>
              <a:t>50.0799343,14.5036658,18.49z?hl=cs</a:t>
            </a:r>
            <a:endParaRPr lang="cs-CZ" dirty="0" smtClean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cs-CZ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105069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Our</a:t>
            </a:r>
            <a:r>
              <a:rPr lang="cs-CZ" dirty="0" smtClean="0"/>
              <a:t> </a:t>
            </a:r>
            <a:r>
              <a:rPr lang="cs-CZ" dirty="0" err="1" smtClean="0"/>
              <a:t>school</a:t>
            </a:r>
            <a:r>
              <a:rPr lang="cs-CZ" dirty="0" smtClean="0"/>
              <a:t> </a:t>
            </a:r>
            <a:r>
              <a:rPr lang="cs-CZ" dirty="0" err="1" smtClean="0"/>
              <a:t>building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608540" y="1825625"/>
            <a:ext cx="3295136" cy="4351338"/>
          </a:xfrm>
        </p:spPr>
        <p:txBody>
          <a:bodyPr/>
          <a:lstStyle/>
          <a:p>
            <a:r>
              <a:rPr lang="cs-CZ" dirty="0" smtClean="0"/>
              <a:t>3 </a:t>
            </a:r>
            <a:r>
              <a:rPr lang="cs-CZ" dirty="0" err="1" smtClean="0"/>
              <a:t>floors</a:t>
            </a:r>
            <a:endParaRPr lang="cs-CZ" dirty="0" smtClean="0"/>
          </a:p>
          <a:p>
            <a:r>
              <a:rPr lang="cs-CZ" dirty="0" smtClean="0"/>
              <a:t>35+ </a:t>
            </a:r>
            <a:r>
              <a:rPr lang="cs-CZ" dirty="0" err="1" smtClean="0"/>
              <a:t>classrooms</a:t>
            </a:r>
            <a:endParaRPr lang="cs-CZ" dirty="0" smtClean="0"/>
          </a:p>
          <a:p>
            <a:r>
              <a:rPr lang="cs-CZ" smtClean="0"/>
              <a:t>400</a:t>
            </a:r>
            <a:r>
              <a:rPr lang="cs-CZ" dirty="0" smtClean="0"/>
              <a:t>+ </a:t>
            </a:r>
            <a:r>
              <a:rPr lang="cs-CZ" dirty="0" err="1" smtClean="0"/>
              <a:t>pupils</a:t>
            </a:r>
            <a:endParaRPr lang="cs-CZ" dirty="0" smtClean="0"/>
          </a:p>
          <a:p>
            <a:r>
              <a:rPr lang="cs-CZ" dirty="0" smtClean="0"/>
              <a:t>45+ </a:t>
            </a:r>
            <a:r>
              <a:rPr lang="cs-CZ" dirty="0" err="1" smtClean="0"/>
              <a:t>teachers</a:t>
            </a:r>
            <a:endParaRPr lang="cs-CZ" dirty="0"/>
          </a:p>
          <a:p>
            <a:endParaRPr lang="en-GB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70" y="1690688"/>
            <a:ext cx="7660050" cy="4121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271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Entrance</a:t>
            </a:r>
            <a:endParaRPr lang="en-GB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525" y="1423987"/>
            <a:ext cx="9886950" cy="5079179"/>
          </a:xfrm>
        </p:spPr>
      </p:pic>
    </p:spTree>
    <p:extLst>
      <p:ext uri="{BB962C8B-B14F-4D97-AF65-F5344CB8AC3E}">
        <p14:creationId xmlns:p14="http://schemas.microsoft.com/office/powerpoint/2010/main" val="1962842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Canteen</a:t>
            </a:r>
            <a:endParaRPr lang="en-GB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59409"/>
            <a:ext cx="10248900" cy="4691804"/>
          </a:xfrm>
        </p:spPr>
      </p:pic>
    </p:spTree>
    <p:extLst>
      <p:ext uri="{BB962C8B-B14F-4D97-AF65-F5344CB8AC3E}">
        <p14:creationId xmlns:p14="http://schemas.microsoft.com/office/powerpoint/2010/main" val="897541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Library</a:t>
            </a:r>
            <a:endParaRPr lang="en-GB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950" y="1582086"/>
            <a:ext cx="8229600" cy="4728950"/>
          </a:xfrm>
        </p:spPr>
      </p:pic>
    </p:spTree>
    <p:extLst>
      <p:ext uri="{BB962C8B-B14F-4D97-AF65-F5344CB8AC3E}">
        <p14:creationId xmlns:p14="http://schemas.microsoft.com/office/powerpoint/2010/main" val="3918334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Gym</a:t>
            </a:r>
            <a:endParaRPr lang="en-GB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528" y="1825625"/>
            <a:ext cx="9572943" cy="4351338"/>
          </a:xfrm>
        </p:spPr>
      </p:pic>
    </p:spTree>
    <p:extLst>
      <p:ext uri="{BB962C8B-B14F-4D97-AF65-F5344CB8AC3E}">
        <p14:creationId xmlns:p14="http://schemas.microsoft.com/office/powerpoint/2010/main" val="117309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Fitness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508" y="1825625"/>
            <a:ext cx="8938984" cy="4351338"/>
          </a:xfrm>
        </p:spPr>
      </p:pic>
    </p:spTree>
    <p:extLst>
      <p:ext uri="{BB962C8B-B14F-4D97-AF65-F5344CB8AC3E}">
        <p14:creationId xmlns:p14="http://schemas.microsoft.com/office/powerpoint/2010/main" val="1087887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Chemistry</a:t>
            </a:r>
            <a:r>
              <a:rPr lang="cs-CZ" dirty="0" smtClean="0"/>
              <a:t> and </a:t>
            </a:r>
            <a:r>
              <a:rPr lang="cs-CZ" dirty="0" err="1" smtClean="0"/>
              <a:t>Physics</a:t>
            </a:r>
            <a:r>
              <a:rPr lang="cs-CZ" dirty="0" smtClean="0"/>
              <a:t> LAB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369" y="1825625"/>
            <a:ext cx="8505261" cy="4351338"/>
          </a:xfrm>
        </p:spPr>
      </p:pic>
    </p:spTree>
    <p:extLst>
      <p:ext uri="{BB962C8B-B14F-4D97-AF65-F5344CB8AC3E}">
        <p14:creationId xmlns:p14="http://schemas.microsoft.com/office/powerpoint/2010/main" val="598535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English</a:t>
            </a:r>
            <a:r>
              <a:rPr lang="cs-CZ" dirty="0" smtClean="0"/>
              <a:t> </a:t>
            </a:r>
            <a:r>
              <a:rPr lang="cs-CZ" dirty="0" err="1" smtClean="0"/>
              <a:t>convesation</a:t>
            </a:r>
            <a:r>
              <a:rPr lang="cs-CZ" dirty="0" smtClean="0"/>
              <a:t> </a:t>
            </a:r>
            <a:r>
              <a:rPr lang="cs-CZ" dirty="0" err="1" smtClean="0"/>
              <a:t>classroom</a:t>
            </a:r>
            <a:endParaRPr lang="en-GB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267" y="1825625"/>
            <a:ext cx="7499465" cy="4351338"/>
          </a:xfrm>
        </p:spPr>
      </p:pic>
    </p:spTree>
    <p:extLst>
      <p:ext uri="{BB962C8B-B14F-4D97-AF65-F5344CB8AC3E}">
        <p14:creationId xmlns:p14="http://schemas.microsoft.com/office/powerpoint/2010/main" val="666308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</TotalTime>
  <Words>66</Words>
  <Application>Microsoft Office PowerPoint</Application>
  <PresentationFormat>Širokoúhlá obrazovka</PresentationFormat>
  <Paragraphs>26</Paragraphs>
  <Slides>19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Wingdings</vt:lpstr>
      <vt:lpstr>Motiv Office</vt:lpstr>
      <vt:lpstr>Our School in Prague</vt:lpstr>
      <vt:lpstr>Our school building</vt:lpstr>
      <vt:lpstr>Entrance</vt:lpstr>
      <vt:lpstr>Canteen</vt:lpstr>
      <vt:lpstr>Library</vt:lpstr>
      <vt:lpstr>Gym</vt:lpstr>
      <vt:lpstr>Fitness</vt:lpstr>
      <vt:lpstr>Chemistry and Physics LAB</vt:lpstr>
      <vt:lpstr>English convesation classroom</vt:lpstr>
      <vt:lpstr>English IT LAB</vt:lpstr>
      <vt:lpstr>Electronic LAB</vt:lpstr>
      <vt:lpstr>LAB of electronic measurement </vt:lpstr>
      <vt:lpstr>Soldering LAB</vt:lpstr>
      <vt:lpstr>That was our school building</vt:lpstr>
      <vt:lpstr>Our school buiding in summer 2017</vt:lpstr>
      <vt:lpstr>Our current school building</vt:lpstr>
      <vt:lpstr>The End</vt:lpstr>
      <vt:lpstr>Prezentace aplikace PowerPoint</vt:lpstr>
      <vt:lpstr>By Vojtěch Hupcej E3A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Our School in Prague</dc:title>
  <dc:creator>Vojtěch Hupcej</dc:creator>
  <cp:lastModifiedBy>Mgr. Lenka Aoudj</cp:lastModifiedBy>
  <cp:revision>16</cp:revision>
  <dcterms:created xsi:type="dcterms:W3CDTF">2018-01-15T10:20:09Z</dcterms:created>
  <dcterms:modified xsi:type="dcterms:W3CDTF">2018-02-05T10:18:18Z</dcterms:modified>
</cp:coreProperties>
</file>