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21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5637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6134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40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612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9456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993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1261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61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7659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304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3F31B-5708-4A6E-A4B0-E53A8E22AEA2}" type="datetimeFigureOut">
              <a:rPr lang="en-GB" smtClean="0"/>
              <a:t>22/01/2018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C36FC1-2FDD-4C63-B9B4-7480863B00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52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763226" y="225669"/>
            <a:ext cx="81153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Edwardian Script ITC" panose="030303020407070D0804" pitchFamily="66" charset="0"/>
              </a:rPr>
              <a:t>|</a:t>
            </a:r>
            <a:r>
              <a:rPr lang="cs-CZ" sz="9600" b="1" dirty="0" smtClean="0">
                <a:latin typeface="Edwardian Script ITC" panose="030303020407070D0804" pitchFamily="66" charset="0"/>
              </a:rPr>
              <a:t>Czech Republic</a:t>
            </a:r>
            <a:endParaRPr lang="en-GB" sz="9600" b="1" dirty="0">
              <a:latin typeface="Edwardian Script ITC" panose="030303020407070D08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281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86861" y="738554"/>
            <a:ext cx="642424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/>
              <a:t>c</a:t>
            </a:r>
            <a:r>
              <a:rPr lang="cs-CZ" sz="2400" dirty="0" err="1" smtClean="0"/>
              <a:t>apital</a:t>
            </a:r>
            <a:r>
              <a:rPr lang="cs-CZ" sz="2400" dirty="0" smtClean="0"/>
              <a:t> city </a:t>
            </a:r>
            <a:r>
              <a:rPr lang="cs-CZ" sz="2400" dirty="0" err="1" smtClean="0"/>
              <a:t>is</a:t>
            </a:r>
            <a:r>
              <a:rPr lang="cs-CZ" sz="2400" dirty="0" smtClean="0"/>
              <a:t> Prague</a:t>
            </a:r>
            <a:r>
              <a:rPr lang="cs-CZ" sz="24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/>
              <a:t>Prague </a:t>
            </a:r>
            <a:r>
              <a:rPr lang="cs-CZ" sz="2400" dirty="0" err="1"/>
              <a:t>is</a:t>
            </a:r>
            <a:r>
              <a:rPr lang="cs-CZ" sz="2400" dirty="0"/>
              <a:t> in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middle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smtClean="0"/>
              <a:t>Czech </a:t>
            </a:r>
            <a:r>
              <a:rPr lang="cs-CZ" sz="2400" dirty="0"/>
              <a:t>Republic.</a:t>
            </a:r>
            <a:endParaRPr lang="en-GB" sz="2400" dirty="0"/>
          </a:p>
          <a:p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/>
              <a:t>The</a:t>
            </a:r>
            <a:r>
              <a:rPr lang="cs-CZ" sz="2400" dirty="0" smtClean="0"/>
              <a:t> Czech </a:t>
            </a:r>
            <a:r>
              <a:rPr lang="cs-CZ" sz="2400" dirty="0"/>
              <a:t>R</a:t>
            </a:r>
            <a:r>
              <a:rPr lang="cs-CZ" sz="2400" dirty="0" smtClean="0"/>
              <a:t>epublic </a:t>
            </a:r>
            <a:r>
              <a:rPr lang="cs-CZ" sz="2400" dirty="0" err="1" smtClean="0"/>
              <a:t>have</a:t>
            </a:r>
            <a:r>
              <a:rPr lang="cs-CZ" sz="2400" dirty="0" smtClean="0"/>
              <a:t> </a:t>
            </a:r>
            <a:r>
              <a:rPr lang="cs-CZ" sz="2400" dirty="0" err="1" smtClean="0"/>
              <a:t>about</a:t>
            </a:r>
            <a:r>
              <a:rPr lang="cs-CZ" sz="2400" dirty="0" smtClean="0"/>
              <a:t> 10.000.000 resident.</a:t>
            </a:r>
          </a:p>
          <a:p>
            <a:endParaRPr lang="cs-CZ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cs-CZ" sz="2400" dirty="0" err="1" smtClean="0"/>
              <a:t>longest</a:t>
            </a:r>
            <a:r>
              <a:rPr lang="cs-CZ" sz="2400" dirty="0" smtClean="0"/>
              <a:t> </a:t>
            </a:r>
            <a:r>
              <a:rPr lang="cs-CZ" sz="2400" dirty="0" err="1" smtClean="0"/>
              <a:t>river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the</a:t>
            </a:r>
            <a:r>
              <a:rPr lang="cs-CZ" sz="2400" dirty="0" smtClean="0"/>
              <a:t> Vltava.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err="1" smtClean="0"/>
              <a:t>The</a:t>
            </a:r>
            <a:r>
              <a:rPr lang="cs-CZ" sz="2400" dirty="0" smtClean="0"/>
              <a:t> Vltava </a:t>
            </a:r>
            <a:r>
              <a:rPr lang="cs-CZ" sz="2400" dirty="0" err="1" smtClean="0"/>
              <a:t>is</a:t>
            </a:r>
            <a:r>
              <a:rPr lang="cs-CZ" sz="2400" dirty="0" smtClean="0"/>
              <a:t> long 466 Km.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1107" y="99646"/>
            <a:ext cx="5114925" cy="24384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0070" y="2801815"/>
            <a:ext cx="6193871" cy="3746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3216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32338" y="1019908"/>
            <a:ext cx="494713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Neighbour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the</a:t>
            </a:r>
            <a:r>
              <a:rPr lang="cs-CZ" sz="2000" dirty="0" smtClean="0"/>
              <a:t> Czech Republic are </a:t>
            </a:r>
            <a:r>
              <a:rPr lang="cs-CZ" sz="2000" dirty="0" err="1" smtClean="0"/>
              <a:t>Germany</a:t>
            </a:r>
            <a:r>
              <a:rPr lang="cs-CZ" sz="2000" dirty="0" smtClean="0"/>
              <a:t>, </a:t>
            </a:r>
            <a:r>
              <a:rPr lang="cs-CZ" sz="2000" dirty="0" err="1" smtClean="0"/>
              <a:t>Poland</a:t>
            </a:r>
            <a:r>
              <a:rPr lang="cs-CZ" sz="2000" dirty="0" smtClean="0"/>
              <a:t>, Slovakia and </a:t>
            </a:r>
            <a:r>
              <a:rPr lang="cs-CZ" sz="2000" dirty="0" err="1" smtClean="0"/>
              <a:t>Austria</a:t>
            </a:r>
            <a:r>
              <a:rPr lang="cs-CZ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/>
              <a:t>O</a:t>
            </a:r>
            <a:r>
              <a:rPr lang="en-GB" sz="2000" dirty="0" err="1" smtClean="0"/>
              <a:t>ur</a:t>
            </a:r>
            <a:r>
              <a:rPr lang="en-GB" sz="2000" dirty="0" smtClean="0"/>
              <a:t> borders are mainly made up of mountains</a:t>
            </a:r>
            <a:r>
              <a:rPr lang="cs-CZ" sz="20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dirty="0" err="1" smtClean="0"/>
              <a:t>Our</a:t>
            </a:r>
            <a:r>
              <a:rPr lang="cs-CZ" sz="2000" dirty="0" smtClean="0"/>
              <a:t> </a:t>
            </a:r>
            <a:r>
              <a:rPr lang="cs-CZ" sz="2000" dirty="0" err="1" smtClean="0"/>
              <a:t>biggest</a:t>
            </a:r>
            <a:r>
              <a:rPr lang="cs-CZ" sz="2000" dirty="0" smtClean="0"/>
              <a:t> </a:t>
            </a:r>
            <a:r>
              <a:rPr lang="cs-CZ" sz="2000" dirty="0" err="1" smtClean="0"/>
              <a:t>mountain</a:t>
            </a:r>
            <a:r>
              <a:rPr lang="cs-CZ" sz="2000" dirty="0" smtClean="0"/>
              <a:t> </a:t>
            </a:r>
            <a:r>
              <a:rPr lang="cs-CZ" sz="2000" dirty="0" err="1" smtClean="0"/>
              <a:t>is</a:t>
            </a:r>
            <a:r>
              <a:rPr lang="cs-CZ" sz="2000" dirty="0" smtClean="0"/>
              <a:t> Sněžka.</a:t>
            </a:r>
          </a:p>
          <a:p>
            <a:endParaRPr lang="en-GB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0124" y="128954"/>
            <a:ext cx="5087815" cy="3499185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4308" y="3205121"/>
            <a:ext cx="5603631" cy="3370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3729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86155" y="914400"/>
            <a:ext cx="226255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The</a:t>
            </a:r>
            <a:r>
              <a:rPr lang="cs-CZ" dirty="0" smtClean="0"/>
              <a:t> Czech Republic </a:t>
            </a:r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three</a:t>
            </a:r>
            <a:r>
              <a:rPr lang="cs-CZ" dirty="0" smtClean="0"/>
              <a:t> </a:t>
            </a:r>
            <a:r>
              <a:rPr lang="cs-CZ" dirty="0" err="1" smtClean="0"/>
              <a:t>parts</a:t>
            </a:r>
            <a:r>
              <a:rPr lang="cs-CZ" dirty="0" smtClean="0"/>
              <a:t> </a:t>
            </a:r>
            <a:r>
              <a:rPr lang="cs-CZ" dirty="0" err="1" smtClean="0"/>
              <a:t>Czechia</a:t>
            </a:r>
            <a:r>
              <a:rPr lang="cs-CZ" dirty="0" smtClean="0"/>
              <a:t>, Moravia and </a:t>
            </a:r>
            <a:r>
              <a:rPr lang="cs-CZ" dirty="0" err="1" smtClean="0"/>
              <a:t>Silesia</a:t>
            </a:r>
            <a:r>
              <a:rPr lang="cs-CZ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0494" y="1230922"/>
            <a:ext cx="8341050" cy="4787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02743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84</Words>
  <Application>Microsoft Office PowerPoint</Application>
  <PresentationFormat>Širokoúhlá obrazovka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Edwardian Script ITC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Bláha</dc:creator>
  <cp:lastModifiedBy>Jan Bláha</cp:lastModifiedBy>
  <cp:revision>4</cp:revision>
  <dcterms:created xsi:type="dcterms:W3CDTF">2018-01-15T10:05:09Z</dcterms:created>
  <dcterms:modified xsi:type="dcterms:W3CDTF">2018-01-22T09:49:59Z</dcterms:modified>
</cp:coreProperties>
</file>