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48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6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4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17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7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9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32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612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1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2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53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9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9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2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05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5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46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C1D85E-F5E9-4E64-9923-F38CA1EB3F99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7FC2B-B896-4EA0-9502-E58F9AB77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263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Living</a:t>
            </a:r>
            <a:r>
              <a:rPr lang="cs-CZ" dirty="0" smtClean="0"/>
              <a:t> in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cities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… </a:t>
            </a:r>
            <a:r>
              <a:rPr lang="cs-CZ" cap="none" dirty="0" smtClean="0"/>
              <a:t>and </a:t>
            </a:r>
            <a:r>
              <a:rPr lang="cs-CZ" cap="none" dirty="0" err="1" smtClean="0"/>
              <a:t>towns</a:t>
            </a:r>
            <a:endParaRPr lang="en-GB" cap="none" dirty="0"/>
          </a:p>
        </p:txBody>
      </p:sp>
    </p:spTree>
    <p:extLst>
      <p:ext uri="{BB962C8B-B14F-4D97-AF65-F5344CB8AC3E}">
        <p14:creationId xmlns:p14="http://schemas.microsoft.com/office/powerpoint/2010/main" val="14731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Flats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Detached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houses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3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Semi-detached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houses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High-rise</a:t>
            </a:r>
            <a:r>
              <a:rPr lang="cs-CZ" dirty="0" smtClean="0"/>
              <a:t> </a:t>
            </a:r>
            <a:r>
              <a:rPr lang="cs-CZ" dirty="0" err="1" smtClean="0"/>
              <a:t>buildings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45" y="1853248"/>
            <a:ext cx="3146821" cy="419576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2" y="3575832"/>
            <a:ext cx="4064000" cy="27076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43" y="1024597"/>
            <a:ext cx="3607271" cy="239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Skyscrapers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00" y="1852396"/>
            <a:ext cx="2521961" cy="438821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24" y="1853247"/>
            <a:ext cx="3261272" cy="43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15</Words>
  <Application>Microsoft Office PowerPoint</Application>
  <PresentationFormat>Širokoúhlá obrazovka</PresentationFormat>
  <Paragraphs>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Living in our cities</vt:lpstr>
      <vt:lpstr>Flats</vt:lpstr>
      <vt:lpstr>Detached houses</vt:lpstr>
      <vt:lpstr>Semi-detached houses</vt:lpstr>
      <vt:lpstr>High-rise buildings</vt:lpstr>
      <vt:lpstr>Skyscrapers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in cities</dc:title>
  <dc:creator>Michal Lenc</dc:creator>
  <cp:lastModifiedBy>Michal Lenc</cp:lastModifiedBy>
  <cp:revision>5</cp:revision>
  <dcterms:created xsi:type="dcterms:W3CDTF">2018-01-29T09:57:34Z</dcterms:created>
  <dcterms:modified xsi:type="dcterms:W3CDTF">2018-01-29T10:20:13Z</dcterms:modified>
</cp:coreProperties>
</file>