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3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7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44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18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88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8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5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3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53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3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42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8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7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7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3DD1-DDD1-458D-A83B-411190F7C6A8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FB725C-81A2-4821-9255-95D8B9D7B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53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Prague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Nechvátal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information: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084832"/>
            <a:ext cx="5495426" cy="4023360"/>
          </a:xfrm>
        </p:spPr>
        <p:txBody>
          <a:bodyPr/>
          <a:lstStyle/>
          <a:p>
            <a:r>
              <a:rPr lang="en-GB" dirty="0" smtClean="0"/>
              <a:t>Population</a:t>
            </a:r>
            <a:r>
              <a:rPr lang="cs-CZ" dirty="0" smtClean="0"/>
              <a:t>: </a:t>
            </a:r>
            <a:r>
              <a:rPr lang="en-GB" dirty="0" smtClean="0"/>
              <a:t>1</a:t>
            </a:r>
            <a:r>
              <a:rPr lang="cs-CZ" dirty="0" smtClean="0"/>
              <a:t> </a:t>
            </a:r>
            <a:r>
              <a:rPr lang="en-GB" dirty="0" smtClean="0"/>
              <a:t>28</a:t>
            </a:r>
            <a:r>
              <a:rPr lang="cs-CZ" dirty="0" smtClean="0"/>
              <a:t>0</a:t>
            </a:r>
            <a:r>
              <a:rPr lang="cs-CZ" dirty="0"/>
              <a:t> </a:t>
            </a:r>
            <a:r>
              <a:rPr lang="en-GB" dirty="0" smtClean="0"/>
              <a:t>508</a:t>
            </a:r>
            <a:r>
              <a:rPr lang="cs-CZ" dirty="0" smtClean="0"/>
              <a:t> </a:t>
            </a:r>
            <a:r>
              <a:rPr lang="en-GB" dirty="0" smtClean="0"/>
              <a:t>inhabitants</a:t>
            </a:r>
          </a:p>
          <a:p>
            <a:r>
              <a:rPr lang="cs-CZ" dirty="0" smtClean="0"/>
              <a:t>Area</a:t>
            </a:r>
            <a:r>
              <a:rPr lang="cs-CZ" dirty="0" smtClean="0"/>
              <a:t>: 496 km</a:t>
            </a:r>
            <a:r>
              <a:rPr lang="cs-CZ" baseline="30000" dirty="0" smtClean="0"/>
              <a:t>2</a:t>
            </a:r>
          </a:p>
          <a:p>
            <a:r>
              <a:rPr lang="en-GB" dirty="0" smtClean="0"/>
              <a:t>It‘s</a:t>
            </a:r>
            <a:r>
              <a:rPr lang="cs-CZ" dirty="0" smtClean="0"/>
              <a:t> </a:t>
            </a:r>
            <a:r>
              <a:rPr lang="en-GB" dirty="0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capital</a:t>
            </a:r>
            <a:r>
              <a:rPr lang="cs-CZ" dirty="0" smtClean="0"/>
              <a:t> </a:t>
            </a:r>
            <a:r>
              <a:rPr lang="cs-CZ" dirty="0" smtClean="0"/>
              <a:t>city </a:t>
            </a:r>
            <a:r>
              <a:rPr lang="en-GB" dirty="0" smtClean="0"/>
              <a:t>of</a:t>
            </a:r>
            <a:r>
              <a:rPr lang="cs-CZ" dirty="0" smtClean="0"/>
              <a:t> </a:t>
            </a:r>
            <a:r>
              <a:rPr lang="en-GB" dirty="0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Czech Republic and </a:t>
            </a:r>
            <a:r>
              <a:rPr lang="en-GB" dirty="0" smtClean="0"/>
              <a:t>it‘s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en-GB" dirty="0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middle</a:t>
            </a:r>
            <a:r>
              <a:rPr lang="cs-CZ" dirty="0" smtClean="0"/>
              <a:t> </a:t>
            </a:r>
            <a:r>
              <a:rPr lang="en-GB" dirty="0" smtClean="0"/>
              <a:t>of</a:t>
            </a:r>
            <a:r>
              <a:rPr lang="cs-CZ" dirty="0" smtClean="0"/>
              <a:t> </a:t>
            </a:r>
            <a:r>
              <a:rPr lang="en-GB" dirty="0" smtClean="0"/>
              <a:t>it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7" y="585216"/>
            <a:ext cx="4106463" cy="57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Sights</a:t>
            </a:r>
            <a:r>
              <a:rPr lang="cs-CZ" dirty="0" smtClean="0"/>
              <a:t> In Prague: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National</a:t>
            </a:r>
            <a:r>
              <a:rPr lang="cs-CZ" sz="2400" dirty="0" smtClean="0"/>
              <a:t> </a:t>
            </a:r>
            <a:r>
              <a:rPr lang="en-GB" sz="2400" dirty="0" smtClean="0"/>
              <a:t>Gallery</a:t>
            </a:r>
          </a:p>
          <a:p>
            <a:pPr lvl="1"/>
            <a:r>
              <a:rPr lang="en-GB" sz="2200" dirty="0" smtClean="0"/>
              <a:t>Manages</a:t>
            </a:r>
            <a:r>
              <a:rPr lang="cs-CZ" sz="2200" dirty="0" smtClean="0"/>
              <a:t> </a:t>
            </a:r>
            <a:r>
              <a:rPr lang="en-GB" sz="2200" dirty="0" smtClean="0"/>
              <a:t>the</a:t>
            </a:r>
            <a:r>
              <a:rPr lang="cs-CZ" sz="2200" dirty="0" smtClean="0"/>
              <a:t> </a:t>
            </a:r>
            <a:r>
              <a:rPr lang="en-GB" sz="2200" dirty="0" smtClean="0"/>
              <a:t>largest</a:t>
            </a:r>
            <a:r>
              <a:rPr lang="cs-CZ" sz="2200" dirty="0" smtClean="0"/>
              <a:t> </a:t>
            </a:r>
            <a:r>
              <a:rPr lang="en-GB" sz="2200" dirty="0" smtClean="0"/>
              <a:t>collection</a:t>
            </a:r>
            <a:r>
              <a:rPr lang="cs-CZ" sz="2200" dirty="0" smtClean="0"/>
              <a:t> </a:t>
            </a:r>
            <a:r>
              <a:rPr lang="en-TT" sz="2200" dirty="0" smtClean="0"/>
              <a:t>of</a:t>
            </a:r>
            <a:r>
              <a:rPr lang="cs-CZ" sz="2200" dirty="0" smtClean="0"/>
              <a:t> art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Prague </a:t>
            </a:r>
            <a:r>
              <a:rPr lang="en-GB" sz="2400" dirty="0" smtClean="0"/>
              <a:t>Castle</a:t>
            </a:r>
            <a:endParaRPr lang="en-GB" sz="2400" dirty="0" smtClean="0"/>
          </a:p>
          <a:p>
            <a:pPr lvl="1"/>
            <a:r>
              <a:rPr lang="en-GB" sz="2200" dirty="0" smtClean="0"/>
              <a:t>Castle</a:t>
            </a:r>
            <a:r>
              <a:rPr lang="cs-CZ" sz="2200" dirty="0" smtClean="0"/>
              <a:t> </a:t>
            </a:r>
            <a:r>
              <a:rPr lang="en-TT" sz="2200" dirty="0" smtClean="0"/>
              <a:t>complex</a:t>
            </a:r>
            <a:r>
              <a:rPr lang="cs-CZ" sz="2200" dirty="0" smtClean="0"/>
              <a:t> </a:t>
            </a:r>
            <a:r>
              <a:rPr lang="en-GB" sz="2200" dirty="0" smtClean="0"/>
              <a:t>from</a:t>
            </a:r>
            <a:r>
              <a:rPr lang="cs-CZ" sz="2200" dirty="0" smtClean="0"/>
              <a:t> </a:t>
            </a:r>
            <a:r>
              <a:rPr lang="en-GB" sz="2200" dirty="0" smtClean="0"/>
              <a:t>the</a:t>
            </a:r>
            <a:r>
              <a:rPr lang="cs-CZ" sz="2200" dirty="0" smtClean="0"/>
              <a:t> 9th </a:t>
            </a:r>
            <a:r>
              <a:rPr lang="en-GB" sz="2200" dirty="0" smtClean="0"/>
              <a:t>century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National</a:t>
            </a:r>
            <a:r>
              <a:rPr lang="cs-CZ" sz="2400" dirty="0" smtClean="0"/>
              <a:t> Museum</a:t>
            </a:r>
          </a:p>
          <a:p>
            <a:pPr lvl="1"/>
            <a:r>
              <a:rPr lang="en-GB" sz="2200" dirty="0" smtClean="0"/>
              <a:t>Focused</a:t>
            </a:r>
            <a:r>
              <a:rPr lang="cs-CZ" sz="2200" dirty="0" smtClean="0"/>
              <a:t> on </a:t>
            </a:r>
            <a:r>
              <a:rPr lang="en-GB" sz="2200" dirty="0" smtClean="0"/>
              <a:t>historical</a:t>
            </a:r>
            <a:r>
              <a:rPr lang="cs-CZ" sz="2200" dirty="0" smtClean="0"/>
              <a:t> and </a:t>
            </a:r>
            <a:r>
              <a:rPr lang="en-GB" sz="2200" dirty="0" smtClean="0"/>
              <a:t>scientific</a:t>
            </a:r>
            <a:r>
              <a:rPr lang="cs-CZ" sz="2200" dirty="0" smtClean="0"/>
              <a:t> </a:t>
            </a:r>
            <a:r>
              <a:rPr lang="en-GB" sz="2200" dirty="0" smtClean="0"/>
              <a:t>collections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Charles </a:t>
            </a:r>
            <a:r>
              <a:rPr lang="en-GB" sz="2400" dirty="0" smtClean="0"/>
              <a:t>B</a:t>
            </a:r>
            <a:r>
              <a:rPr lang="en-GB" sz="2400" dirty="0" smtClean="0"/>
              <a:t>ridge</a:t>
            </a:r>
          </a:p>
          <a:p>
            <a:pPr lvl="1"/>
            <a:r>
              <a:rPr lang="en-GB" sz="2200" dirty="0" smtClean="0"/>
              <a:t>Historic</a:t>
            </a:r>
            <a:r>
              <a:rPr lang="cs-CZ" sz="2200" dirty="0" smtClean="0"/>
              <a:t> </a:t>
            </a:r>
            <a:r>
              <a:rPr lang="en-GB" sz="2200" dirty="0" smtClean="0"/>
              <a:t>bridge</a:t>
            </a:r>
            <a:r>
              <a:rPr lang="cs-CZ" sz="2200" dirty="0" smtClean="0"/>
              <a:t> </a:t>
            </a:r>
            <a:r>
              <a:rPr lang="en-GB" sz="2200" dirty="0" smtClean="0"/>
              <a:t>that</a:t>
            </a:r>
            <a:r>
              <a:rPr lang="cs-CZ" sz="2200" dirty="0" smtClean="0"/>
              <a:t> </a:t>
            </a:r>
            <a:r>
              <a:rPr lang="en-GB" sz="2200" dirty="0" smtClean="0"/>
              <a:t>crosses</a:t>
            </a:r>
            <a:r>
              <a:rPr lang="cs-CZ" sz="2200" dirty="0" smtClean="0"/>
              <a:t> </a:t>
            </a:r>
            <a:r>
              <a:rPr lang="en-GB" sz="2200" dirty="0" smtClean="0"/>
              <a:t>the</a:t>
            </a:r>
            <a:r>
              <a:rPr lang="cs-CZ" sz="2200" dirty="0" smtClean="0"/>
              <a:t> Vltava </a:t>
            </a:r>
            <a:r>
              <a:rPr lang="en-GB" sz="2200" dirty="0" smtClean="0"/>
              <a:t>river</a:t>
            </a:r>
            <a:r>
              <a:rPr lang="cs-CZ" sz="2200" dirty="0" smtClean="0"/>
              <a:t> </a:t>
            </a:r>
            <a:r>
              <a:rPr lang="en-GB" sz="2200" dirty="0" smtClean="0"/>
              <a:t>from</a:t>
            </a:r>
            <a:r>
              <a:rPr lang="cs-CZ" sz="2200" dirty="0" smtClean="0"/>
              <a:t> </a:t>
            </a:r>
            <a:r>
              <a:rPr lang="en-GB" sz="2200" dirty="0" smtClean="0"/>
              <a:t>the</a:t>
            </a:r>
            <a:r>
              <a:rPr lang="cs-CZ" sz="2200" dirty="0" smtClean="0"/>
              <a:t> 15th </a:t>
            </a:r>
            <a:r>
              <a:rPr lang="en-GB" sz="2200" dirty="0" smtClean="0"/>
              <a:t>century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National</a:t>
            </a:r>
            <a:r>
              <a:rPr lang="cs-CZ" sz="2400" dirty="0" smtClean="0"/>
              <a:t> </a:t>
            </a:r>
            <a:r>
              <a:rPr lang="en-GB" sz="2400" dirty="0" smtClean="0"/>
              <a:t>Theatre</a:t>
            </a:r>
          </a:p>
          <a:p>
            <a:pPr lvl="1"/>
            <a:r>
              <a:rPr lang="en-GB" sz="2200" dirty="0" smtClean="0"/>
              <a:t>Performances</a:t>
            </a:r>
            <a:r>
              <a:rPr lang="cs-CZ" sz="2200" dirty="0" smtClean="0"/>
              <a:t>: opera, </a:t>
            </a:r>
            <a:r>
              <a:rPr lang="en-GB" sz="2200" dirty="0" smtClean="0"/>
              <a:t>ballet</a:t>
            </a:r>
            <a:r>
              <a:rPr lang="cs-CZ" sz="2200" dirty="0" smtClean="0"/>
              <a:t>, drama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1645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930400"/>
            <a:ext cx="2630070" cy="183788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6" y="1930399"/>
            <a:ext cx="2840476" cy="18519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97" y="1930398"/>
            <a:ext cx="3766151" cy="18378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68279"/>
            <a:ext cx="4192788" cy="24584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82" y="3768277"/>
            <a:ext cx="3940786" cy="24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82</Words>
  <Application>Microsoft Office PowerPoint</Application>
  <PresentationFormat>Širokoúhlá obrazovka</PresentationFormat>
  <Paragraphs>17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Faseta</vt:lpstr>
      <vt:lpstr>Prague</vt:lpstr>
      <vt:lpstr>Basic information:</vt:lpstr>
      <vt:lpstr>Sights In Prague: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</dc:title>
  <dc:creator>nechvpe</dc:creator>
  <cp:lastModifiedBy>nechvpe</cp:lastModifiedBy>
  <cp:revision>8</cp:revision>
  <dcterms:created xsi:type="dcterms:W3CDTF">2018-01-15T09:57:05Z</dcterms:created>
  <dcterms:modified xsi:type="dcterms:W3CDTF">2018-01-22T10:07:17Z</dcterms:modified>
</cp:coreProperties>
</file>